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6.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7.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8.xml" ContentType="application/vnd.openxmlformats-officedocument.theme+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9.xml" ContentType="application/vnd.openxmlformats-officedocument.theme+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theme/theme10.xml" ContentType="application/vnd.openxmlformats-officedocument.theme+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theme/theme11.xml" ContentType="application/vnd.openxmlformats-officedocument.theme+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theme/theme12.xml" ContentType="application/vnd.openxmlformats-officedocument.theme+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theme/theme13.xml" ContentType="application/vnd.openxmlformats-officedocument.theme+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theme/theme14.xml" ContentType="application/vnd.openxmlformats-officedocument.theme+xml"/>
  <Override PartName="/ppt/theme/theme1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 id="2147483650" r:id="rId2"/>
    <p:sldMasterId id="2147483651" r:id="rId3"/>
    <p:sldMasterId id="2147483652" r:id="rId4"/>
    <p:sldMasterId id="2147483653" r:id="rId5"/>
    <p:sldMasterId id="2147483654" r:id="rId6"/>
    <p:sldMasterId id="2147483655" r:id="rId7"/>
    <p:sldMasterId id="2147483656" r:id="rId8"/>
    <p:sldMasterId id="2147483657" r:id="rId9"/>
    <p:sldMasterId id="2147483658" r:id="rId10"/>
    <p:sldMasterId id="2147483659" r:id="rId11"/>
    <p:sldMasterId id="2147483660" r:id="rId12"/>
    <p:sldMasterId id="2147483661" r:id="rId13"/>
    <p:sldMasterId id="2147483662" r:id="rId14"/>
  </p:sldMasterIdLst>
  <p:notesMasterIdLst>
    <p:notesMasterId r:id="rId43"/>
  </p:notesMasterIdLst>
  <p:sldIdLst>
    <p:sldId id="256" r:id="rId15"/>
    <p:sldId id="263" r:id="rId16"/>
    <p:sldId id="258" r:id="rId17"/>
    <p:sldId id="260" r:id="rId18"/>
    <p:sldId id="261" r:id="rId19"/>
    <p:sldId id="262" r:id="rId20"/>
    <p:sldId id="264" r:id="rId21"/>
    <p:sldId id="266" r:id="rId22"/>
    <p:sldId id="265" r:id="rId23"/>
    <p:sldId id="267" r:id="rId24"/>
    <p:sldId id="268" r:id="rId25"/>
    <p:sldId id="281" r:id="rId26"/>
    <p:sldId id="282" r:id="rId27"/>
    <p:sldId id="283" r:id="rId28"/>
    <p:sldId id="259" r:id="rId29"/>
    <p:sldId id="269" r:id="rId30"/>
    <p:sldId id="270" r:id="rId31"/>
    <p:sldId id="271" r:id="rId32"/>
    <p:sldId id="272" r:id="rId33"/>
    <p:sldId id="273" r:id="rId34"/>
    <p:sldId id="274" r:id="rId35"/>
    <p:sldId id="276" r:id="rId36"/>
    <p:sldId id="277" r:id="rId37"/>
    <p:sldId id="275" r:id="rId38"/>
    <p:sldId id="278" r:id="rId39"/>
    <p:sldId id="279" r:id="rId40"/>
    <p:sldId id="280" r:id="rId41"/>
    <p:sldId id="284" r:id="rId42"/>
  </p:sldIdLst>
  <p:sldSz cx="13004800" cy="9753600"/>
  <p:notesSz cx="6858000" cy="9144000"/>
  <p:defaultTextStyle>
    <a:defPPr>
      <a:defRPr lang="en-US"/>
    </a:defPPr>
    <a:lvl1pPr algn="ctr" rtl="0" fontAlgn="base">
      <a:spcBef>
        <a:spcPct val="0"/>
      </a:spcBef>
      <a:spcAft>
        <a:spcPct val="0"/>
      </a:spcAft>
      <a:defRPr sz="4200" kern="1200">
        <a:solidFill>
          <a:srgbClr val="414141"/>
        </a:solidFill>
        <a:latin typeface="Gill Sans Light" charset="0"/>
        <a:ea typeface="+mn-ea"/>
        <a:cs typeface="ヒラギノ角ゴ ProN W3" charset="0"/>
        <a:sym typeface="Gill Sans Light" charset="0"/>
      </a:defRPr>
    </a:lvl1pPr>
    <a:lvl2pPr marL="457200" algn="ctr" rtl="0" fontAlgn="base">
      <a:spcBef>
        <a:spcPct val="0"/>
      </a:spcBef>
      <a:spcAft>
        <a:spcPct val="0"/>
      </a:spcAft>
      <a:defRPr sz="4200" kern="1200">
        <a:solidFill>
          <a:srgbClr val="414141"/>
        </a:solidFill>
        <a:latin typeface="Gill Sans Light" charset="0"/>
        <a:ea typeface="+mn-ea"/>
        <a:cs typeface="ヒラギノ角ゴ ProN W3" charset="0"/>
        <a:sym typeface="Gill Sans Light" charset="0"/>
      </a:defRPr>
    </a:lvl2pPr>
    <a:lvl3pPr marL="914400" algn="ctr" rtl="0" fontAlgn="base">
      <a:spcBef>
        <a:spcPct val="0"/>
      </a:spcBef>
      <a:spcAft>
        <a:spcPct val="0"/>
      </a:spcAft>
      <a:defRPr sz="4200" kern="1200">
        <a:solidFill>
          <a:srgbClr val="414141"/>
        </a:solidFill>
        <a:latin typeface="Gill Sans Light" charset="0"/>
        <a:ea typeface="+mn-ea"/>
        <a:cs typeface="ヒラギノ角ゴ ProN W3" charset="0"/>
        <a:sym typeface="Gill Sans Light" charset="0"/>
      </a:defRPr>
    </a:lvl3pPr>
    <a:lvl4pPr marL="1371600" algn="ctr" rtl="0" fontAlgn="base">
      <a:spcBef>
        <a:spcPct val="0"/>
      </a:spcBef>
      <a:spcAft>
        <a:spcPct val="0"/>
      </a:spcAft>
      <a:defRPr sz="4200" kern="1200">
        <a:solidFill>
          <a:srgbClr val="414141"/>
        </a:solidFill>
        <a:latin typeface="Gill Sans Light" charset="0"/>
        <a:ea typeface="+mn-ea"/>
        <a:cs typeface="ヒラギノ角ゴ ProN W3" charset="0"/>
        <a:sym typeface="Gill Sans Light" charset="0"/>
      </a:defRPr>
    </a:lvl4pPr>
    <a:lvl5pPr marL="1828800" algn="ctr" rtl="0" fontAlgn="base">
      <a:spcBef>
        <a:spcPct val="0"/>
      </a:spcBef>
      <a:spcAft>
        <a:spcPct val="0"/>
      </a:spcAft>
      <a:defRPr sz="4200" kern="1200">
        <a:solidFill>
          <a:srgbClr val="414141"/>
        </a:solidFill>
        <a:latin typeface="Gill Sans Light" charset="0"/>
        <a:ea typeface="+mn-ea"/>
        <a:cs typeface="ヒラギノ角ゴ ProN W3" charset="0"/>
        <a:sym typeface="Gill Sans Light" charset="0"/>
      </a:defRPr>
    </a:lvl5pPr>
    <a:lvl6pPr marL="2286000" algn="l" defTabSz="914400" rtl="0" eaLnBrk="1" latinLnBrk="0" hangingPunct="1">
      <a:defRPr sz="4200" kern="1200">
        <a:solidFill>
          <a:srgbClr val="414141"/>
        </a:solidFill>
        <a:latin typeface="Gill Sans Light" charset="0"/>
        <a:ea typeface="+mn-ea"/>
        <a:cs typeface="ヒラギノ角ゴ ProN W3" charset="0"/>
        <a:sym typeface="Gill Sans Light" charset="0"/>
      </a:defRPr>
    </a:lvl6pPr>
    <a:lvl7pPr marL="2743200" algn="l" defTabSz="914400" rtl="0" eaLnBrk="1" latinLnBrk="0" hangingPunct="1">
      <a:defRPr sz="4200" kern="1200">
        <a:solidFill>
          <a:srgbClr val="414141"/>
        </a:solidFill>
        <a:latin typeface="Gill Sans Light" charset="0"/>
        <a:ea typeface="+mn-ea"/>
        <a:cs typeface="ヒラギノ角ゴ ProN W3" charset="0"/>
        <a:sym typeface="Gill Sans Light" charset="0"/>
      </a:defRPr>
    </a:lvl7pPr>
    <a:lvl8pPr marL="3200400" algn="l" defTabSz="914400" rtl="0" eaLnBrk="1" latinLnBrk="0" hangingPunct="1">
      <a:defRPr sz="4200" kern="1200">
        <a:solidFill>
          <a:srgbClr val="414141"/>
        </a:solidFill>
        <a:latin typeface="Gill Sans Light" charset="0"/>
        <a:ea typeface="+mn-ea"/>
        <a:cs typeface="ヒラギノ角ゴ ProN W3" charset="0"/>
        <a:sym typeface="Gill Sans Light" charset="0"/>
      </a:defRPr>
    </a:lvl8pPr>
    <a:lvl9pPr marL="3657600" algn="l" defTabSz="914400" rtl="0" eaLnBrk="1" latinLnBrk="0" hangingPunct="1">
      <a:defRPr sz="4200" kern="1200">
        <a:solidFill>
          <a:srgbClr val="414141"/>
        </a:solidFill>
        <a:latin typeface="Gill Sans Light" charset="0"/>
        <a:ea typeface="+mn-ea"/>
        <a:cs typeface="ヒラギノ角ゴ ProN W3" charset="0"/>
        <a:sym typeface="Gill Sans Light" charset="0"/>
      </a:defRPr>
    </a:lvl9pPr>
  </p:defaultTextStyle>
  <p:extLst>
    <p:ext uri="{EFAFB233-063F-42B5-8137-9DF3F51BA10A}">
      <p15:sldGuideLst xmlns:p15="http://schemas.microsoft.com/office/powerpoint/2012/main">
        <p15:guide id="1" orient="horz" pos="3072">
          <p15:clr>
            <a:srgbClr val="A4A3A4"/>
          </p15:clr>
        </p15:guide>
        <p15:guide id="2" pos="4096">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524"/>
    <p:restoredTop sz="70000"/>
  </p:normalViewPr>
  <p:slideViewPr>
    <p:cSldViewPr>
      <p:cViewPr varScale="1">
        <p:scale>
          <a:sx n="61" d="100"/>
          <a:sy n="61" d="100"/>
        </p:scale>
        <p:origin x="2808" y="224"/>
      </p:cViewPr>
      <p:guideLst>
        <p:guide orient="horz" pos="3072"/>
        <p:guide pos="409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3.xml"/><Relationship Id="rId18" Type="http://schemas.openxmlformats.org/officeDocument/2006/relationships/slide" Target="slides/slide4.xml"/><Relationship Id="rId26" Type="http://schemas.openxmlformats.org/officeDocument/2006/relationships/slide" Target="slides/slide12.xml"/><Relationship Id="rId39" Type="http://schemas.openxmlformats.org/officeDocument/2006/relationships/slide" Target="slides/slide25.xml"/><Relationship Id="rId21" Type="http://schemas.openxmlformats.org/officeDocument/2006/relationships/slide" Target="slides/slide7.xml"/><Relationship Id="rId34" Type="http://schemas.openxmlformats.org/officeDocument/2006/relationships/slide" Target="slides/slide20.xml"/><Relationship Id="rId42" Type="http://schemas.openxmlformats.org/officeDocument/2006/relationships/slide" Target="slides/slide28.xml"/><Relationship Id="rId47" Type="http://schemas.openxmlformats.org/officeDocument/2006/relationships/tableStyles" Target="tableStyle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2.xml"/><Relationship Id="rId29" Type="http://schemas.openxmlformats.org/officeDocument/2006/relationships/slide" Target="slides/slide15.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Master" Target="slideMasters/slideMaster11.xml"/><Relationship Id="rId24" Type="http://schemas.openxmlformats.org/officeDocument/2006/relationships/slide" Target="slides/slide10.xml"/><Relationship Id="rId32" Type="http://schemas.openxmlformats.org/officeDocument/2006/relationships/slide" Target="slides/slide18.xml"/><Relationship Id="rId37" Type="http://schemas.openxmlformats.org/officeDocument/2006/relationships/slide" Target="slides/slide23.xml"/><Relationship Id="rId40" Type="http://schemas.openxmlformats.org/officeDocument/2006/relationships/slide" Target="slides/slide26.xml"/><Relationship Id="rId45"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 Target="slides/slide1.xml"/><Relationship Id="rId23" Type="http://schemas.openxmlformats.org/officeDocument/2006/relationships/slide" Target="slides/slide9.xml"/><Relationship Id="rId28" Type="http://schemas.openxmlformats.org/officeDocument/2006/relationships/slide" Target="slides/slide14.xml"/><Relationship Id="rId36" Type="http://schemas.openxmlformats.org/officeDocument/2006/relationships/slide" Target="slides/slide22.xml"/><Relationship Id="rId10" Type="http://schemas.openxmlformats.org/officeDocument/2006/relationships/slideMaster" Target="slideMasters/slideMaster10.xml"/><Relationship Id="rId19" Type="http://schemas.openxmlformats.org/officeDocument/2006/relationships/slide" Target="slides/slide5.xml"/><Relationship Id="rId31" Type="http://schemas.openxmlformats.org/officeDocument/2006/relationships/slide" Target="slides/slide17.xml"/><Relationship Id="rId44"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Master" Target="slideMasters/slideMaster14.xml"/><Relationship Id="rId22" Type="http://schemas.openxmlformats.org/officeDocument/2006/relationships/slide" Target="slides/slide8.xml"/><Relationship Id="rId27" Type="http://schemas.openxmlformats.org/officeDocument/2006/relationships/slide" Target="slides/slide13.xml"/><Relationship Id="rId30" Type="http://schemas.openxmlformats.org/officeDocument/2006/relationships/slide" Target="slides/slide16.xml"/><Relationship Id="rId35" Type="http://schemas.openxmlformats.org/officeDocument/2006/relationships/slide" Target="slides/slide21.xml"/><Relationship Id="rId43" Type="http://schemas.openxmlformats.org/officeDocument/2006/relationships/notesMaster" Target="notesMasters/notesMaster1.xml"/><Relationship Id="rId8" Type="http://schemas.openxmlformats.org/officeDocument/2006/relationships/slideMaster" Target="slideMasters/slideMaster8.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 Target="slides/slide3.xml"/><Relationship Id="rId25" Type="http://schemas.openxmlformats.org/officeDocument/2006/relationships/slide" Target="slides/slide11.xml"/><Relationship Id="rId33" Type="http://schemas.openxmlformats.org/officeDocument/2006/relationships/slide" Target="slides/slide19.xml"/><Relationship Id="rId38" Type="http://schemas.openxmlformats.org/officeDocument/2006/relationships/slide" Target="slides/slide24.xml"/><Relationship Id="rId46" Type="http://schemas.openxmlformats.org/officeDocument/2006/relationships/theme" Target="theme/theme1.xml"/><Relationship Id="rId20" Type="http://schemas.openxmlformats.org/officeDocument/2006/relationships/slide" Target="slides/slide6.xml"/><Relationship Id="rId41" Type="http://schemas.openxmlformats.org/officeDocument/2006/relationships/slide" Target="slides/slide2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060A548-725E-2745-96F0-082F497B371E}" type="datetimeFigureOut">
              <a:rPr lang="en-US" smtClean="0"/>
              <a:t>1/13/22</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1DC8831-15C8-F24D-8E8F-54BC06238276}" type="slidenum">
              <a:rPr lang="en-US" smtClean="0"/>
              <a:t>‹#›</a:t>
            </a:fld>
            <a:endParaRPr lang="en-US"/>
          </a:p>
        </p:txBody>
      </p:sp>
    </p:spTree>
    <p:extLst>
      <p:ext uri="{BB962C8B-B14F-4D97-AF65-F5344CB8AC3E}">
        <p14:creationId xmlns:p14="http://schemas.microsoft.com/office/powerpoint/2010/main" val="10636476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WannaCry</a:t>
            </a:r>
            <a:endParaRPr lang="en-US" dirty="0"/>
          </a:p>
        </p:txBody>
      </p:sp>
      <p:sp>
        <p:nvSpPr>
          <p:cNvPr id="4" name="Slide Number Placeholder 3"/>
          <p:cNvSpPr>
            <a:spLocks noGrp="1"/>
          </p:cNvSpPr>
          <p:nvPr>
            <p:ph type="sldNum" sz="quarter" idx="5"/>
          </p:nvPr>
        </p:nvSpPr>
        <p:spPr/>
        <p:txBody>
          <a:bodyPr/>
          <a:lstStyle/>
          <a:p>
            <a:fld id="{01DC8831-15C8-F24D-8E8F-54BC06238276}" type="slidenum">
              <a:rPr lang="en-US" smtClean="0"/>
              <a:t>3</a:t>
            </a:fld>
            <a:endParaRPr lang="en-US"/>
          </a:p>
        </p:txBody>
      </p:sp>
    </p:spTree>
    <p:extLst>
      <p:ext uri="{BB962C8B-B14F-4D97-AF65-F5344CB8AC3E}">
        <p14:creationId xmlns:p14="http://schemas.microsoft.com/office/powerpoint/2010/main" val="34663378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Yahoo now believes an "unauthorized third party" stole user data from more than one billion accounts in August 2013. That data may have included names, email addresses and passwords, but not financial information.</a:t>
            </a:r>
          </a:p>
          <a:p>
            <a:r>
              <a:rPr lang="en-US" sz="1200" b="0" i="0" kern="1200" dirty="0">
                <a:solidFill>
                  <a:schemeClr val="tx1"/>
                </a:solidFill>
                <a:effectLst/>
                <a:latin typeface="+mn-lt"/>
                <a:ea typeface="+mn-ea"/>
                <a:cs typeface="+mn-cs"/>
              </a:rPr>
              <a:t>The company will notify users who may be affected and has begun requiring users to change their passwords.</a:t>
            </a:r>
          </a:p>
          <a:p>
            <a:r>
              <a:rPr lang="en-US" sz="1200" b="0" i="0" kern="1200" dirty="0">
                <a:solidFill>
                  <a:schemeClr val="tx1"/>
                </a:solidFill>
                <a:effectLst/>
                <a:latin typeface="+mn-lt"/>
                <a:ea typeface="+mn-ea"/>
                <a:cs typeface="+mn-cs"/>
              </a:rPr>
              <a:t>The security incident, likely one of the largest cybersecurity breaches ever, comes less than three months after Yahoo admitted data from at least 500 million accounts had been stolen.</a:t>
            </a:r>
          </a:p>
          <a:p>
            <a:endParaRPr lang="en-US" dirty="0"/>
          </a:p>
        </p:txBody>
      </p:sp>
      <p:sp>
        <p:nvSpPr>
          <p:cNvPr id="4" name="Slide Number Placeholder 3"/>
          <p:cNvSpPr>
            <a:spLocks noGrp="1"/>
          </p:cNvSpPr>
          <p:nvPr>
            <p:ph type="sldNum" sz="quarter" idx="5"/>
          </p:nvPr>
        </p:nvSpPr>
        <p:spPr/>
        <p:txBody>
          <a:bodyPr/>
          <a:lstStyle/>
          <a:p>
            <a:fld id="{01DC8831-15C8-F24D-8E8F-54BC06238276}" type="slidenum">
              <a:rPr lang="en-US" smtClean="0"/>
              <a:t>4</a:t>
            </a:fld>
            <a:endParaRPr lang="en-US"/>
          </a:p>
        </p:txBody>
      </p:sp>
    </p:spTree>
    <p:extLst>
      <p:ext uri="{BB962C8B-B14F-4D97-AF65-F5344CB8AC3E}">
        <p14:creationId xmlns:p14="http://schemas.microsoft.com/office/powerpoint/2010/main" val="12958642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MANILA (Reuters) - A Bangladeshi central bank official’s computer was used by unidentified hackers to make payments via SWIFT, and carry out one of the biggest-ever cyber heists, a Bangladeshi diplomat said on Thursday at the end of a Philippine Senate inquiry.</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There were certain indications about who the hackers were, Bangladesh Ambassador John Gomes told a panel looking into how the $81 million in stolen money ended up in the Philippines, citing information shared by the U.S. Federal Bureau of Investigation.</a:t>
            </a:r>
            <a:endParaRPr lang="en-US" dirty="0"/>
          </a:p>
        </p:txBody>
      </p:sp>
      <p:sp>
        <p:nvSpPr>
          <p:cNvPr id="4" name="Slide Number Placeholder 3"/>
          <p:cNvSpPr>
            <a:spLocks noGrp="1"/>
          </p:cNvSpPr>
          <p:nvPr>
            <p:ph type="sldNum" sz="quarter" idx="5"/>
          </p:nvPr>
        </p:nvSpPr>
        <p:spPr/>
        <p:txBody>
          <a:bodyPr/>
          <a:lstStyle/>
          <a:p>
            <a:fld id="{01DC8831-15C8-F24D-8E8F-54BC06238276}" type="slidenum">
              <a:rPr lang="en-US" smtClean="0"/>
              <a:t>5</a:t>
            </a:fld>
            <a:endParaRPr lang="en-US"/>
          </a:p>
        </p:txBody>
      </p:sp>
    </p:spTree>
    <p:extLst>
      <p:ext uri="{BB962C8B-B14F-4D97-AF65-F5344CB8AC3E}">
        <p14:creationId xmlns:p14="http://schemas.microsoft.com/office/powerpoint/2010/main" val="37463574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DC8831-15C8-F24D-8E8F-54BC06238276}" type="slidenum">
              <a:rPr lang="en-US" smtClean="0"/>
              <a:t>21</a:t>
            </a:fld>
            <a:endParaRPr lang="en-US"/>
          </a:p>
        </p:txBody>
      </p:sp>
    </p:spTree>
    <p:extLst>
      <p:ext uri="{BB962C8B-B14F-4D97-AF65-F5344CB8AC3E}">
        <p14:creationId xmlns:p14="http://schemas.microsoft.com/office/powerpoint/2010/main" val="25566973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DC8831-15C8-F24D-8E8F-54BC06238276}" type="slidenum">
              <a:rPr lang="en-US" smtClean="0"/>
              <a:t>24</a:t>
            </a:fld>
            <a:endParaRPr lang="en-US"/>
          </a:p>
        </p:txBody>
      </p:sp>
    </p:spTree>
    <p:extLst>
      <p:ext uri="{BB962C8B-B14F-4D97-AF65-F5344CB8AC3E}">
        <p14:creationId xmlns:p14="http://schemas.microsoft.com/office/powerpoint/2010/main" val="37596348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85F7B7-E76C-4B3E-B9FC-745688679C6E}"/>
              </a:ext>
            </a:extLst>
          </p:cNvPr>
          <p:cNvSpPr>
            <a:spLocks noGrp="1"/>
          </p:cNvSpPr>
          <p:nvPr>
            <p:ph type="ctrTitle"/>
          </p:nvPr>
        </p:nvSpPr>
        <p:spPr>
          <a:xfrm>
            <a:off x="1625600" y="1597025"/>
            <a:ext cx="9753600" cy="3395663"/>
          </a:xfrm>
        </p:spPr>
        <p:txBody>
          <a:bodyPr/>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960DEE0-DAFC-4937-8754-3BF6EE0CDF67}"/>
              </a:ext>
            </a:extLst>
          </p:cNvPr>
          <p:cNvSpPr>
            <a:spLocks noGrp="1"/>
          </p:cNvSpPr>
          <p:nvPr>
            <p:ph type="subTitle" idx="1"/>
          </p:nvPr>
        </p:nvSpPr>
        <p:spPr>
          <a:xfrm>
            <a:off x="1625600" y="5122863"/>
            <a:ext cx="9753600" cy="23542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724163955"/>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ACB70C-8F88-451D-B83C-E5D0AFF3EDE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D5A94CB-C617-40F3-8194-A4E461019EB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60671366"/>
      </p:ext>
    </p:extLst>
  </p:cSld>
  <p:clrMapOvr>
    <a:masterClrMapping/>
  </p:clrMapOvr>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40E5BF-724D-4CD1-8FAD-0D75BA5D3542}"/>
              </a:ext>
            </a:extLst>
          </p:cNvPr>
          <p:cNvSpPr>
            <a:spLocks noGrp="1"/>
          </p:cNvSpPr>
          <p:nvPr>
            <p:ph type="ctrTitle"/>
          </p:nvPr>
        </p:nvSpPr>
        <p:spPr>
          <a:xfrm>
            <a:off x="1625600" y="1597025"/>
            <a:ext cx="9753600" cy="3395663"/>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5CD29B9-3A93-4992-B089-0846CC4556CD}"/>
              </a:ext>
            </a:extLst>
          </p:cNvPr>
          <p:cNvSpPr>
            <a:spLocks noGrp="1"/>
          </p:cNvSpPr>
          <p:nvPr>
            <p:ph type="subTitle" idx="1"/>
          </p:nvPr>
        </p:nvSpPr>
        <p:spPr>
          <a:xfrm>
            <a:off x="1625600" y="5122863"/>
            <a:ext cx="9753600" cy="23542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1153317092"/>
      </p:ext>
    </p:extLst>
  </p:cSld>
  <p:clrMapOvr>
    <a:masterClrMapping/>
  </p:clrMapOvr>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568863-8A10-4A06-AFCE-1BD02E46D87C}"/>
              </a:ext>
            </a:extLst>
          </p:cNvPr>
          <p:cNvSpPr>
            <a:spLocks noGrp="1"/>
          </p:cNvSpPr>
          <p:nvPr>
            <p:ph type="title"/>
          </p:nvPr>
        </p:nvSpPr>
        <p:spPr>
          <a:xfrm>
            <a:off x="893763" y="519113"/>
            <a:ext cx="11217275" cy="1885950"/>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4F7EF42A-6C13-40DC-8B25-6849D5330C2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80575903"/>
      </p:ext>
    </p:extLst>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761BED-61D3-47DF-B802-73D86AEBEF08}"/>
              </a:ext>
            </a:extLst>
          </p:cNvPr>
          <p:cNvSpPr>
            <a:spLocks noGrp="1"/>
          </p:cNvSpPr>
          <p:nvPr>
            <p:ph type="title"/>
          </p:nvPr>
        </p:nvSpPr>
        <p:spPr>
          <a:xfrm>
            <a:off x="887413" y="2432050"/>
            <a:ext cx="11217275" cy="4056063"/>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F31DF88-D6AD-4D1A-9FD3-AD9E497C3759}"/>
              </a:ext>
            </a:extLst>
          </p:cNvPr>
          <p:cNvSpPr>
            <a:spLocks noGrp="1"/>
          </p:cNvSpPr>
          <p:nvPr>
            <p:ph type="body" idx="1"/>
          </p:nvPr>
        </p:nvSpPr>
        <p:spPr>
          <a:xfrm>
            <a:off x="887413" y="6527800"/>
            <a:ext cx="11217275" cy="2133600"/>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Tree>
    <p:extLst>
      <p:ext uri="{BB962C8B-B14F-4D97-AF65-F5344CB8AC3E}">
        <p14:creationId xmlns:p14="http://schemas.microsoft.com/office/powerpoint/2010/main" val="4080251442"/>
      </p:ext>
    </p:extLst>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6F8868-75BE-4582-A52D-C01178D233E6}"/>
              </a:ext>
            </a:extLst>
          </p:cNvPr>
          <p:cNvSpPr>
            <a:spLocks noGrp="1"/>
          </p:cNvSpPr>
          <p:nvPr>
            <p:ph type="title"/>
          </p:nvPr>
        </p:nvSpPr>
        <p:spPr>
          <a:xfrm>
            <a:off x="893763" y="519113"/>
            <a:ext cx="11217275" cy="1885950"/>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82732DEA-DE6C-4E9D-A912-BAFEC63F50D3}"/>
              </a:ext>
            </a:extLst>
          </p:cNvPr>
          <p:cNvSpPr>
            <a:spLocks noGrp="1"/>
          </p:cNvSpPr>
          <p:nvPr>
            <p:ph sz="half" idx="1"/>
          </p:nvPr>
        </p:nvSpPr>
        <p:spPr>
          <a:xfrm>
            <a:off x="355600" y="698500"/>
            <a:ext cx="6070600" cy="8788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9337CD8-ECE8-46CF-826E-A27576DAB12E}"/>
              </a:ext>
            </a:extLst>
          </p:cNvPr>
          <p:cNvSpPr>
            <a:spLocks noGrp="1"/>
          </p:cNvSpPr>
          <p:nvPr>
            <p:ph sz="half" idx="2"/>
          </p:nvPr>
        </p:nvSpPr>
        <p:spPr>
          <a:xfrm>
            <a:off x="6578600" y="698500"/>
            <a:ext cx="6070600" cy="8788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85842009"/>
      </p:ext>
    </p:extLst>
  </p:cSld>
  <p:clrMapOvr>
    <a:masterClrMapping/>
  </p:clrMapOvr>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E8E8F9-9A80-4EA5-B336-809B41FDE214}"/>
              </a:ext>
            </a:extLst>
          </p:cNvPr>
          <p:cNvSpPr>
            <a:spLocks noGrp="1"/>
          </p:cNvSpPr>
          <p:nvPr>
            <p:ph type="title"/>
          </p:nvPr>
        </p:nvSpPr>
        <p:spPr>
          <a:xfrm>
            <a:off x="895350" y="519113"/>
            <a:ext cx="11217275" cy="1885950"/>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C31F7402-BB46-472D-91EC-8E3B7CB99C46}"/>
              </a:ext>
            </a:extLst>
          </p:cNvPr>
          <p:cNvSpPr>
            <a:spLocks noGrp="1"/>
          </p:cNvSpPr>
          <p:nvPr>
            <p:ph type="body" idx="1"/>
          </p:nvPr>
        </p:nvSpPr>
        <p:spPr>
          <a:xfrm>
            <a:off x="895350" y="2390775"/>
            <a:ext cx="5502275" cy="117157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AD636DB-8E33-42AE-849F-89B25ACBBDC7}"/>
              </a:ext>
            </a:extLst>
          </p:cNvPr>
          <p:cNvSpPr>
            <a:spLocks noGrp="1"/>
          </p:cNvSpPr>
          <p:nvPr>
            <p:ph sz="half" idx="2"/>
          </p:nvPr>
        </p:nvSpPr>
        <p:spPr>
          <a:xfrm>
            <a:off x="895350" y="3562350"/>
            <a:ext cx="5502275" cy="5240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058598A-DBB9-40D6-931B-FCDD1AACA976}"/>
              </a:ext>
            </a:extLst>
          </p:cNvPr>
          <p:cNvSpPr>
            <a:spLocks noGrp="1"/>
          </p:cNvSpPr>
          <p:nvPr>
            <p:ph type="body" sz="quarter" idx="3"/>
          </p:nvPr>
        </p:nvSpPr>
        <p:spPr>
          <a:xfrm>
            <a:off x="6583363" y="2390775"/>
            <a:ext cx="5529262" cy="117157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CF1412D-2C70-46B5-89BE-F05F48DB3161}"/>
              </a:ext>
            </a:extLst>
          </p:cNvPr>
          <p:cNvSpPr>
            <a:spLocks noGrp="1"/>
          </p:cNvSpPr>
          <p:nvPr>
            <p:ph sz="quarter" idx="4"/>
          </p:nvPr>
        </p:nvSpPr>
        <p:spPr>
          <a:xfrm>
            <a:off x="6583363" y="3562350"/>
            <a:ext cx="5529262" cy="5240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65252971"/>
      </p:ext>
    </p:extLst>
  </p:cSld>
  <p:clrMapOvr>
    <a:masterClrMapping/>
  </p:clrMapOvr>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9AD378-32F9-496F-AEB3-EC83F0A8C88C}"/>
              </a:ext>
            </a:extLst>
          </p:cNvPr>
          <p:cNvSpPr>
            <a:spLocks noGrp="1"/>
          </p:cNvSpPr>
          <p:nvPr>
            <p:ph type="title"/>
          </p:nvPr>
        </p:nvSpPr>
        <p:spPr>
          <a:xfrm>
            <a:off x="893763" y="519113"/>
            <a:ext cx="11217275" cy="1885950"/>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1898272542"/>
      </p:ext>
    </p:extLst>
  </p:cSld>
  <p:clrMapOvr>
    <a:masterClrMapping/>
  </p:clrMapOvr>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08022790"/>
      </p:ext>
    </p:extLst>
  </p:cSld>
  <p:clrMapOvr>
    <a:masterClrMapping/>
  </p:clrMapOvr>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452031-2BBF-4C95-8F94-C3D673D855F2}"/>
              </a:ext>
            </a:extLst>
          </p:cNvPr>
          <p:cNvSpPr>
            <a:spLocks noGrp="1"/>
          </p:cNvSpPr>
          <p:nvPr>
            <p:ph type="title"/>
          </p:nvPr>
        </p:nvSpPr>
        <p:spPr>
          <a:xfrm>
            <a:off x="895350" y="650875"/>
            <a:ext cx="4194175" cy="2274888"/>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6E819EF-80BA-4C68-B291-24E1B34688AD}"/>
              </a:ext>
            </a:extLst>
          </p:cNvPr>
          <p:cNvSpPr>
            <a:spLocks noGrp="1"/>
          </p:cNvSpPr>
          <p:nvPr>
            <p:ph idx="1"/>
          </p:nvPr>
        </p:nvSpPr>
        <p:spPr>
          <a:xfrm>
            <a:off x="5529263" y="1404938"/>
            <a:ext cx="6583362" cy="69310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71B0DD0-D9F1-43F0-A5FA-08E60EC5CBEC}"/>
              </a:ext>
            </a:extLst>
          </p:cNvPr>
          <p:cNvSpPr>
            <a:spLocks noGrp="1"/>
          </p:cNvSpPr>
          <p:nvPr>
            <p:ph type="body" sz="half" idx="2"/>
          </p:nvPr>
        </p:nvSpPr>
        <p:spPr>
          <a:xfrm>
            <a:off x="895350" y="2925763"/>
            <a:ext cx="4194175" cy="542131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2753587916"/>
      </p:ext>
    </p:extLst>
  </p:cSld>
  <p:clrMapOvr>
    <a:masterClrMapping/>
  </p:clrMapOvr>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6FDDF-F3D9-4929-8F17-E2852CC5F3C2}"/>
              </a:ext>
            </a:extLst>
          </p:cNvPr>
          <p:cNvSpPr>
            <a:spLocks noGrp="1"/>
          </p:cNvSpPr>
          <p:nvPr>
            <p:ph type="title"/>
          </p:nvPr>
        </p:nvSpPr>
        <p:spPr>
          <a:xfrm>
            <a:off x="895350" y="650875"/>
            <a:ext cx="4194175" cy="2274888"/>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DC4833B-A7A9-4BB9-A936-04DECCA7C22B}"/>
              </a:ext>
            </a:extLst>
          </p:cNvPr>
          <p:cNvSpPr>
            <a:spLocks noGrp="1"/>
          </p:cNvSpPr>
          <p:nvPr>
            <p:ph type="pic" idx="1"/>
          </p:nvPr>
        </p:nvSpPr>
        <p:spPr>
          <a:xfrm>
            <a:off x="5529263" y="1404938"/>
            <a:ext cx="6583362" cy="69310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A984582-50E5-4518-9EA0-0F2001BC2AE0}"/>
              </a:ext>
            </a:extLst>
          </p:cNvPr>
          <p:cNvSpPr>
            <a:spLocks noGrp="1"/>
          </p:cNvSpPr>
          <p:nvPr>
            <p:ph type="body" sz="half" idx="2"/>
          </p:nvPr>
        </p:nvSpPr>
        <p:spPr>
          <a:xfrm>
            <a:off x="895350" y="2925763"/>
            <a:ext cx="4194175" cy="542131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265350174"/>
      </p:ext>
    </p:extLst>
  </p:cSld>
  <p:clrMapOvr>
    <a:masterClrMapping/>
  </p:clrMapOvr>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1040AA-D4A4-4A3F-B061-4DF5937D45E9}"/>
              </a:ext>
            </a:extLst>
          </p:cNvPr>
          <p:cNvSpPr>
            <a:spLocks noGrp="1"/>
          </p:cNvSpPr>
          <p:nvPr>
            <p:ph type="title"/>
          </p:nvPr>
        </p:nvSpPr>
        <p:spPr>
          <a:xfrm>
            <a:off x="893763" y="519113"/>
            <a:ext cx="11217275" cy="1885950"/>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BA6CE24-55E9-4837-9AB7-043A7DD6A73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87036629"/>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7EDDE33-B83A-400F-AD4E-D5CE3AEE6B2A}"/>
              </a:ext>
            </a:extLst>
          </p:cNvPr>
          <p:cNvSpPr>
            <a:spLocks noGrp="1"/>
          </p:cNvSpPr>
          <p:nvPr>
            <p:ph type="title" orient="vert"/>
          </p:nvPr>
        </p:nvSpPr>
        <p:spPr>
          <a:xfrm>
            <a:off x="9575800" y="2044700"/>
            <a:ext cx="3073400" cy="4521200"/>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129B506-2418-4745-81CF-78084154524A}"/>
              </a:ext>
            </a:extLst>
          </p:cNvPr>
          <p:cNvSpPr>
            <a:spLocks noGrp="1"/>
          </p:cNvSpPr>
          <p:nvPr>
            <p:ph type="body" orient="vert" idx="1"/>
          </p:nvPr>
        </p:nvSpPr>
        <p:spPr>
          <a:xfrm>
            <a:off x="355600" y="2044700"/>
            <a:ext cx="9067800" cy="4521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5706282"/>
      </p:ext>
    </p:extLst>
  </p:cSld>
  <p:clrMapOvr>
    <a:masterClrMapping/>
  </p:clrMapOvr>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BA60981-BCC6-4A3A-BE57-16AE00AAA645}"/>
              </a:ext>
            </a:extLst>
          </p:cNvPr>
          <p:cNvSpPr>
            <a:spLocks noGrp="1"/>
          </p:cNvSpPr>
          <p:nvPr>
            <p:ph type="title" orient="vert"/>
          </p:nvPr>
        </p:nvSpPr>
        <p:spPr>
          <a:xfrm>
            <a:off x="9575800" y="519113"/>
            <a:ext cx="3073400" cy="8967787"/>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7C28335-A7EA-45DA-B0CE-09DA868B418E}"/>
              </a:ext>
            </a:extLst>
          </p:cNvPr>
          <p:cNvSpPr>
            <a:spLocks noGrp="1"/>
          </p:cNvSpPr>
          <p:nvPr>
            <p:ph type="body" orient="vert" idx="1"/>
          </p:nvPr>
        </p:nvSpPr>
        <p:spPr>
          <a:xfrm>
            <a:off x="355600" y="519113"/>
            <a:ext cx="9067800" cy="896778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05857749"/>
      </p:ext>
    </p:extLst>
  </p:cSld>
  <p:clrMapOvr>
    <a:masterClrMapping/>
  </p:clrMapOvr>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E6C2EA-D895-42B0-9358-70C385229F52}"/>
              </a:ext>
            </a:extLst>
          </p:cNvPr>
          <p:cNvSpPr>
            <a:spLocks noGrp="1"/>
          </p:cNvSpPr>
          <p:nvPr>
            <p:ph type="ctrTitle"/>
          </p:nvPr>
        </p:nvSpPr>
        <p:spPr>
          <a:xfrm>
            <a:off x="1625600" y="1597025"/>
            <a:ext cx="9753600" cy="3395663"/>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A9513DE-D861-4D4E-A750-F8437FC7292B}"/>
              </a:ext>
            </a:extLst>
          </p:cNvPr>
          <p:cNvSpPr>
            <a:spLocks noGrp="1"/>
          </p:cNvSpPr>
          <p:nvPr>
            <p:ph type="subTitle" idx="1"/>
          </p:nvPr>
        </p:nvSpPr>
        <p:spPr>
          <a:xfrm>
            <a:off x="1625600" y="5122863"/>
            <a:ext cx="9753600" cy="23542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483665505"/>
      </p:ext>
    </p:extLst>
  </p:cSld>
  <p:clrMapOvr>
    <a:masterClrMapping/>
  </p:clrMapOvr>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7D446E-9120-4E98-AD3A-F0BD82069EFA}"/>
              </a:ext>
            </a:extLst>
          </p:cNvPr>
          <p:cNvSpPr>
            <a:spLocks noGrp="1"/>
          </p:cNvSpPr>
          <p:nvPr>
            <p:ph type="title"/>
          </p:nvPr>
        </p:nvSpPr>
        <p:spPr>
          <a:xfrm>
            <a:off x="893763" y="519113"/>
            <a:ext cx="11217275" cy="1885950"/>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BB4062D9-5915-45B0-8260-343FFB5EE11A}"/>
              </a:ext>
            </a:extLst>
          </p:cNvPr>
          <p:cNvSpPr>
            <a:spLocks noGrp="1"/>
          </p:cNvSpPr>
          <p:nvPr>
            <p:ph idx="1"/>
          </p:nvPr>
        </p:nvSpPr>
        <p:spPr>
          <a:xfrm>
            <a:off x="893763" y="2597150"/>
            <a:ext cx="11217275" cy="6188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37692022"/>
      </p:ext>
    </p:extLst>
  </p:cSld>
  <p:clrMapOvr>
    <a:masterClrMapping/>
  </p:clrMapOvr>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4A7989-DD8A-4FE0-B585-F2C7E47B1A4A}"/>
              </a:ext>
            </a:extLst>
          </p:cNvPr>
          <p:cNvSpPr>
            <a:spLocks noGrp="1"/>
          </p:cNvSpPr>
          <p:nvPr>
            <p:ph type="title"/>
          </p:nvPr>
        </p:nvSpPr>
        <p:spPr>
          <a:xfrm>
            <a:off x="887413" y="2432050"/>
            <a:ext cx="11217275" cy="4056063"/>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5B8159B-A4B0-456D-BC64-F57945AF6CA2}"/>
              </a:ext>
            </a:extLst>
          </p:cNvPr>
          <p:cNvSpPr>
            <a:spLocks noGrp="1"/>
          </p:cNvSpPr>
          <p:nvPr>
            <p:ph type="body" idx="1"/>
          </p:nvPr>
        </p:nvSpPr>
        <p:spPr>
          <a:xfrm>
            <a:off x="887413" y="6527800"/>
            <a:ext cx="11217275" cy="2133600"/>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Tree>
    <p:extLst>
      <p:ext uri="{BB962C8B-B14F-4D97-AF65-F5344CB8AC3E}">
        <p14:creationId xmlns:p14="http://schemas.microsoft.com/office/powerpoint/2010/main" val="3662156628"/>
      </p:ext>
    </p:extLst>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86C0E7-E674-4E7B-B073-5F4A3A1CAD80}"/>
              </a:ext>
            </a:extLst>
          </p:cNvPr>
          <p:cNvSpPr>
            <a:spLocks noGrp="1"/>
          </p:cNvSpPr>
          <p:nvPr>
            <p:ph type="title"/>
          </p:nvPr>
        </p:nvSpPr>
        <p:spPr>
          <a:xfrm>
            <a:off x="893763" y="519113"/>
            <a:ext cx="11217275" cy="1885950"/>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774C4231-1D35-4CA8-8EBF-59FEA79F76F0}"/>
              </a:ext>
            </a:extLst>
          </p:cNvPr>
          <p:cNvSpPr>
            <a:spLocks noGrp="1"/>
          </p:cNvSpPr>
          <p:nvPr>
            <p:ph sz="half" idx="1"/>
          </p:nvPr>
        </p:nvSpPr>
        <p:spPr>
          <a:xfrm>
            <a:off x="893763" y="2597150"/>
            <a:ext cx="5532437" cy="6188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A40E4B4-F279-431C-848C-FF483D7B57D5}"/>
              </a:ext>
            </a:extLst>
          </p:cNvPr>
          <p:cNvSpPr>
            <a:spLocks noGrp="1"/>
          </p:cNvSpPr>
          <p:nvPr>
            <p:ph sz="half" idx="2"/>
          </p:nvPr>
        </p:nvSpPr>
        <p:spPr>
          <a:xfrm>
            <a:off x="6578600" y="2597150"/>
            <a:ext cx="5532438" cy="6188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76541422"/>
      </p:ext>
    </p:extLst>
  </p:cSld>
  <p:clrMapOvr>
    <a:masterClrMapping/>
  </p:clrMapOvr>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619366-357F-4498-AD68-5067A707F3B9}"/>
              </a:ext>
            </a:extLst>
          </p:cNvPr>
          <p:cNvSpPr>
            <a:spLocks noGrp="1"/>
          </p:cNvSpPr>
          <p:nvPr>
            <p:ph type="title"/>
          </p:nvPr>
        </p:nvSpPr>
        <p:spPr>
          <a:xfrm>
            <a:off x="895350" y="519113"/>
            <a:ext cx="11217275" cy="1885950"/>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00BF3806-247E-46C8-867A-D8C382F1AF6D}"/>
              </a:ext>
            </a:extLst>
          </p:cNvPr>
          <p:cNvSpPr>
            <a:spLocks noGrp="1"/>
          </p:cNvSpPr>
          <p:nvPr>
            <p:ph type="body" idx="1"/>
          </p:nvPr>
        </p:nvSpPr>
        <p:spPr>
          <a:xfrm>
            <a:off x="895350" y="2390775"/>
            <a:ext cx="5502275" cy="1171575"/>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E84EEE2-03DC-4C95-9DD7-A813B9DF5CE7}"/>
              </a:ext>
            </a:extLst>
          </p:cNvPr>
          <p:cNvSpPr>
            <a:spLocks noGrp="1"/>
          </p:cNvSpPr>
          <p:nvPr>
            <p:ph sz="half" idx="2"/>
          </p:nvPr>
        </p:nvSpPr>
        <p:spPr>
          <a:xfrm>
            <a:off x="895350" y="3562350"/>
            <a:ext cx="5502275" cy="5240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3FC155D-C82C-489F-A5B7-5640AA0A7A3B}"/>
              </a:ext>
            </a:extLst>
          </p:cNvPr>
          <p:cNvSpPr>
            <a:spLocks noGrp="1"/>
          </p:cNvSpPr>
          <p:nvPr>
            <p:ph type="body" sz="quarter" idx="3"/>
          </p:nvPr>
        </p:nvSpPr>
        <p:spPr>
          <a:xfrm>
            <a:off x="6583363" y="2390775"/>
            <a:ext cx="5529262" cy="1171575"/>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38A9C97-DA45-43B4-87DA-090FA1515AFC}"/>
              </a:ext>
            </a:extLst>
          </p:cNvPr>
          <p:cNvSpPr>
            <a:spLocks noGrp="1"/>
          </p:cNvSpPr>
          <p:nvPr>
            <p:ph sz="quarter" idx="4"/>
          </p:nvPr>
        </p:nvSpPr>
        <p:spPr>
          <a:xfrm>
            <a:off x="6583363" y="3562350"/>
            <a:ext cx="5529262" cy="5240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1186593"/>
      </p:ext>
    </p:extLst>
  </p:cSld>
  <p:clrMapOvr>
    <a:masterClrMapping/>
  </p:clrMapOvr>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4C9A67-A7BA-4BB9-9246-B454854E65E9}"/>
              </a:ext>
            </a:extLst>
          </p:cNvPr>
          <p:cNvSpPr>
            <a:spLocks noGrp="1"/>
          </p:cNvSpPr>
          <p:nvPr>
            <p:ph type="title"/>
          </p:nvPr>
        </p:nvSpPr>
        <p:spPr>
          <a:xfrm>
            <a:off x="893763" y="519113"/>
            <a:ext cx="11217275" cy="1885950"/>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434675024"/>
      </p:ext>
    </p:extLst>
  </p:cSld>
  <p:clrMapOvr>
    <a:masterClrMapping/>
  </p:clrMapOvr>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62990993"/>
      </p:ext>
    </p:extLst>
  </p:cSld>
  <p:clrMapOvr>
    <a:masterClrMapping/>
  </p:clrMapOvr>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3E9A02-2FF1-4AE7-95CD-975A7937A74B}"/>
              </a:ext>
            </a:extLst>
          </p:cNvPr>
          <p:cNvSpPr>
            <a:spLocks noGrp="1"/>
          </p:cNvSpPr>
          <p:nvPr>
            <p:ph type="title"/>
          </p:nvPr>
        </p:nvSpPr>
        <p:spPr>
          <a:xfrm>
            <a:off x="895350" y="650875"/>
            <a:ext cx="4194175" cy="2274888"/>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B42AE62-000C-45C7-8AB3-8D4D1DC49566}"/>
              </a:ext>
            </a:extLst>
          </p:cNvPr>
          <p:cNvSpPr>
            <a:spLocks noGrp="1"/>
          </p:cNvSpPr>
          <p:nvPr>
            <p:ph idx="1"/>
          </p:nvPr>
        </p:nvSpPr>
        <p:spPr>
          <a:xfrm>
            <a:off x="5529263" y="1404938"/>
            <a:ext cx="6583362" cy="69310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C4217AE-2972-424B-B846-E7B47134F76A}"/>
              </a:ext>
            </a:extLst>
          </p:cNvPr>
          <p:cNvSpPr>
            <a:spLocks noGrp="1"/>
          </p:cNvSpPr>
          <p:nvPr>
            <p:ph type="body" sz="half" idx="2"/>
          </p:nvPr>
        </p:nvSpPr>
        <p:spPr>
          <a:xfrm>
            <a:off x="895350" y="2925763"/>
            <a:ext cx="4194175" cy="5421312"/>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3481131238"/>
      </p:ext>
    </p:extLst>
  </p:cSld>
  <p:clrMapOvr>
    <a:masterClrMapping/>
  </p:clrMapOvr>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25FD9C-BEF1-49CC-ADB8-6870E24CE2CC}"/>
              </a:ext>
            </a:extLst>
          </p:cNvPr>
          <p:cNvSpPr>
            <a:spLocks noGrp="1"/>
          </p:cNvSpPr>
          <p:nvPr>
            <p:ph type="title"/>
          </p:nvPr>
        </p:nvSpPr>
        <p:spPr>
          <a:xfrm>
            <a:off x="895350" y="650875"/>
            <a:ext cx="4194175" cy="2274888"/>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7BACB62-A6D5-44D6-8E30-DB8F9A6DB8C3}"/>
              </a:ext>
            </a:extLst>
          </p:cNvPr>
          <p:cNvSpPr>
            <a:spLocks noGrp="1"/>
          </p:cNvSpPr>
          <p:nvPr>
            <p:ph type="pic" idx="1"/>
          </p:nvPr>
        </p:nvSpPr>
        <p:spPr>
          <a:xfrm>
            <a:off x="5529263" y="1404938"/>
            <a:ext cx="6583362" cy="69310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511785E-9FC5-4573-8BD1-2BFA6E93EAC7}"/>
              </a:ext>
            </a:extLst>
          </p:cNvPr>
          <p:cNvSpPr>
            <a:spLocks noGrp="1"/>
          </p:cNvSpPr>
          <p:nvPr>
            <p:ph type="body" sz="half" idx="2"/>
          </p:nvPr>
        </p:nvSpPr>
        <p:spPr>
          <a:xfrm>
            <a:off x="895350" y="2925763"/>
            <a:ext cx="4194175" cy="5421312"/>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4173188833"/>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853C7C-1F35-48B1-9164-34117A461F57}"/>
              </a:ext>
            </a:extLst>
          </p:cNvPr>
          <p:cNvSpPr>
            <a:spLocks noGrp="1"/>
          </p:cNvSpPr>
          <p:nvPr>
            <p:ph type="ctrTitle"/>
          </p:nvPr>
        </p:nvSpPr>
        <p:spPr>
          <a:xfrm>
            <a:off x="1625600" y="1597025"/>
            <a:ext cx="9753600" cy="3395663"/>
          </a:xfrm>
        </p:spPr>
        <p:txBody>
          <a:bodyPr/>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41AEA52-BFA8-4265-9515-8852E86FD6EA}"/>
              </a:ext>
            </a:extLst>
          </p:cNvPr>
          <p:cNvSpPr>
            <a:spLocks noGrp="1"/>
          </p:cNvSpPr>
          <p:nvPr>
            <p:ph type="subTitle" idx="1"/>
          </p:nvPr>
        </p:nvSpPr>
        <p:spPr>
          <a:xfrm>
            <a:off x="1625600" y="5122863"/>
            <a:ext cx="9753600" cy="23542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4055863547"/>
      </p:ext>
    </p:extLst>
  </p:cSld>
  <p:clrMapOvr>
    <a:masterClrMapping/>
  </p:clrMapOvr>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14368C-7330-465B-9FBA-8D6CC2758CC4}"/>
              </a:ext>
            </a:extLst>
          </p:cNvPr>
          <p:cNvSpPr>
            <a:spLocks noGrp="1"/>
          </p:cNvSpPr>
          <p:nvPr>
            <p:ph type="title"/>
          </p:nvPr>
        </p:nvSpPr>
        <p:spPr>
          <a:xfrm>
            <a:off x="893763" y="519113"/>
            <a:ext cx="11217275" cy="1885950"/>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E509678-7EEF-4864-B17B-C7BB017C152D}"/>
              </a:ext>
            </a:extLst>
          </p:cNvPr>
          <p:cNvSpPr>
            <a:spLocks noGrp="1"/>
          </p:cNvSpPr>
          <p:nvPr>
            <p:ph type="body" orient="vert" idx="1"/>
          </p:nvPr>
        </p:nvSpPr>
        <p:spPr>
          <a:xfrm>
            <a:off x="893763" y="2597150"/>
            <a:ext cx="11217275" cy="6188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23875851"/>
      </p:ext>
    </p:extLst>
  </p:cSld>
  <p:clrMapOvr>
    <a:masterClrMapping/>
  </p:clrMapOvr>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5DEF11A-334E-4D10-9D2D-17B0D5344909}"/>
              </a:ext>
            </a:extLst>
          </p:cNvPr>
          <p:cNvSpPr>
            <a:spLocks noGrp="1"/>
          </p:cNvSpPr>
          <p:nvPr>
            <p:ph type="title" orient="vert"/>
          </p:nvPr>
        </p:nvSpPr>
        <p:spPr>
          <a:xfrm>
            <a:off x="9307513" y="519113"/>
            <a:ext cx="2803525" cy="8266112"/>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C438E09-4598-4737-8AAB-6BC1E0F6DF4C}"/>
              </a:ext>
            </a:extLst>
          </p:cNvPr>
          <p:cNvSpPr>
            <a:spLocks noGrp="1"/>
          </p:cNvSpPr>
          <p:nvPr>
            <p:ph type="body" orient="vert" idx="1"/>
          </p:nvPr>
        </p:nvSpPr>
        <p:spPr>
          <a:xfrm>
            <a:off x="893763" y="519113"/>
            <a:ext cx="8261350" cy="8266112"/>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88446071"/>
      </p:ext>
    </p:extLst>
  </p:cSld>
  <p:clrMapOvr>
    <a:masterClrMapping/>
  </p:clrMapOvr>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984B0-2257-4A46-A625-80BCD75EA057}"/>
              </a:ext>
            </a:extLst>
          </p:cNvPr>
          <p:cNvSpPr>
            <a:spLocks noGrp="1"/>
          </p:cNvSpPr>
          <p:nvPr>
            <p:ph type="ctrTitle"/>
          </p:nvPr>
        </p:nvSpPr>
        <p:spPr>
          <a:xfrm>
            <a:off x="1625600" y="1597025"/>
            <a:ext cx="9753600" cy="3395663"/>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94B7064-2F8F-4333-94BF-F9AAB5D1346A}"/>
              </a:ext>
            </a:extLst>
          </p:cNvPr>
          <p:cNvSpPr>
            <a:spLocks noGrp="1"/>
          </p:cNvSpPr>
          <p:nvPr>
            <p:ph type="subTitle" idx="1"/>
          </p:nvPr>
        </p:nvSpPr>
        <p:spPr>
          <a:xfrm>
            <a:off x="1625600" y="5122863"/>
            <a:ext cx="9753600" cy="23542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2606747516"/>
      </p:ext>
    </p:extLst>
  </p:cSld>
  <p:clrMapOvr>
    <a:masterClrMapping/>
  </p:clrMapOvr>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E4A7CD-1CF8-474E-9425-735A977F66EE}"/>
              </a:ext>
            </a:extLst>
          </p:cNvPr>
          <p:cNvSpPr>
            <a:spLocks noGrp="1"/>
          </p:cNvSpPr>
          <p:nvPr>
            <p:ph type="title"/>
          </p:nvPr>
        </p:nvSpPr>
        <p:spPr>
          <a:xfrm>
            <a:off x="893763" y="519113"/>
            <a:ext cx="11217275" cy="1885950"/>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699330BB-EDB7-49B5-93CC-A3393452B0AC}"/>
              </a:ext>
            </a:extLst>
          </p:cNvPr>
          <p:cNvSpPr>
            <a:spLocks noGrp="1"/>
          </p:cNvSpPr>
          <p:nvPr>
            <p:ph idx="1"/>
          </p:nvPr>
        </p:nvSpPr>
        <p:spPr>
          <a:xfrm>
            <a:off x="893763" y="2597150"/>
            <a:ext cx="11217275" cy="6188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05518280"/>
      </p:ext>
    </p:extLst>
  </p:cSld>
  <p:clrMapOvr>
    <a:masterClrMapping/>
  </p:clrMapOvr>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BA2CED-CC3C-4D72-8065-6148B8E472C2}"/>
              </a:ext>
            </a:extLst>
          </p:cNvPr>
          <p:cNvSpPr>
            <a:spLocks noGrp="1"/>
          </p:cNvSpPr>
          <p:nvPr>
            <p:ph type="title"/>
          </p:nvPr>
        </p:nvSpPr>
        <p:spPr>
          <a:xfrm>
            <a:off x="887413" y="2432050"/>
            <a:ext cx="11217275" cy="4056063"/>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0A1AEC3-5C77-436F-A476-96302EFC8567}"/>
              </a:ext>
            </a:extLst>
          </p:cNvPr>
          <p:cNvSpPr>
            <a:spLocks noGrp="1"/>
          </p:cNvSpPr>
          <p:nvPr>
            <p:ph type="body" idx="1"/>
          </p:nvPr>
        </p:nvSpPr>
        <p:spPr>
          <a:xfrm>
            <a:off x="887413" y="6527800"/>
            <a:ext cx="11217275" cy="2133600"/>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Tree>
    <p:extLst>
      <p:ext uri="{BB962C8B-B14F-4D97-AF65-F5344CB8AC3E}">
        <p14:creationId xmlns:p14="http://schemas.microsoft.com/office/powerpoint/2010/main" val="2305102345"/>
      </p:ext>
    </p:extLst>
  </p:cSld>
  <p:clrMapOvr>
    <a:masterClrMapping/>
  </p:clrMapOv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8971A3-D446-46E4-BBE9-890DB09B3F49}"/>
              </a:ext>
            </a:extLst>
          </p:cNvPr>
          <p:cNvSpPr>
            <a:spLocks noGrp="1"/>
          </p:cNvSpPr>
          <p:nvPr>
            <p:ph type="title"/>
          </p:nvPr>
        </p:nvSpPr>
        <p:spPr>
          <a:xfrm>
            <a:off x="893763" y="519113"/>
            <a:ext cx="11217275" cy="1885950"/>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6BD94505-99D1-4138-B2B1-12D4D5869965}"/>
              </a:ext>
            </a:extLst>
          </p:cNvPr>
          <p:cNvSpPr>
            <a:spLocks noGrp="1"/>
          </p:cNvSpPr>
          <p:nvPr>
            <p:ph sz="half" idx="1"/>
          </p:nvPr>
        </p:nvSpPr>
        <p:spPr>
          <a:xfrm>
            <a:off x="893763" y="2597150"/>
            <a:ext cx="5532437" cy="6188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36111A2-617F-4368-AE5B-C16B7DDDEF14}"/>
              </a:ext>
            </a:extLst>
          </p:cNvPr>
          <p:cNvSpPr>
            <a:spLocks noGrp="1"/>
          </p:cNvSpPr>
          <p:nvPr>
            <p:ph sz="half" idx="2"/>
          </p:nvPr>
        </p:nvSpPr>
        <p:spPr>
          <a:xfrm>
            <a:off x="6578600" y="2597150"/>
            <a:ext cx="5532438" cy="6188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31247992"/>
      </p:ext>
    </p:extLst>
  </p:cSld>
  <p:clrMapOvr>
    <a:masterClrMapping/>
  </p:clrMapOvr>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927B7E-95B9-430C-8A9A-1E68195680DC}"/>
              </a:ext>
            </a:extLst>
          </p:cNvPr>
          <p:cNvSpPr>
            <a:spLocks noGrp="1"/>
          </p:cNvSpPr>
          <p:nvPr>
            <p:ph type="title"/>
          </p:nvPr>
        </p:nvSpPr>
        <p:spPr>
          <a:xfrm>
            <a:off x="895350" y="519113"/>
            <a:ext cx="11217275" cy="1885950"/>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2F39FAEA-F5F7-4148-ADF5-4E4D4194EC1D}"/>
              </a:ext>
            </a:extLst>
          </p:cNvPr>
          <p:cNvSpPr>
            <a:spLocks noGrp="1"/>
          </p:cNvSpPr>
          <p:nvPr>
            <p:ph type="body" idx="1"/>
          </p:nvPr>
        </p:nvSpPr>
        <p:spPr>
          <a:xfrm>
            <a:off x="895350" y="2390775"/>
            <a:ext cx="5502275" cy="1171575"/>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39591E1-F332-4124-8B00-BDCF0A024642}"/>
              </a:ext>
            </a:extLst>
          </p:cNvPr>
          <p:cNvSpPr>
            <a:spLocks noGrp="1"/>
          </p:cNvSpPr>
          <p:nvPr>
            <p:ph sz="half" idx="2"/>
          </p:nvPr>
        </p:nvSpPr>
        <p:spPr>
          <a:xfrm>
            <a:off x="895350" y="3562350"/>
            <a:ext cx="5502275" cy="5240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60F6638-2228-4F9B-8D06-6CA44C2A3147}"/>
              </a:ext>
            </a:extLst>
          </p:cNvPr>
          <p:cNvSpPr>
            <a:spLocks noGrp="1"/>
          </p:cNvSpPr>
          <p:nvPr>
            <p:ph type="body" sz="quarter" idx="3"/>
          </p:nvPr>
        </p:nvSpPr>
        <p:spPr>
          <a:xfrm>
            <a:off x="6583363" y="2390775"/>
            <a:ext cx="5529262" cy="1171575"/>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C65709D-F1E9-469C-ABB5-8CE3180CA75C}"/>
              </a:ext>
            </a:extLst>
          </p:cNvPr>
          <p:cNvSpPr>
            <a:spLocks noGrp="1"/>
          </p:cNvSpPr>
          <p:nvPr>
            <p:ph sz="quarter" idx="4"/>
          </p:nvPr>
        </p:nvSpPr>
        <p:spPr>
          <a:xfrm>
            <a:off x="6583363" y="3562350"/>
            <a:ext cx="5529262" cy="5240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9134210"/>
      </p:ext>
    </p:extLst>
  </p:cSld>
  <p:clrMapOvr>
    <a:masterClrMapping/>
  </p:clrMapOvr>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CA41F8-8DE0-4500-93AC-F11A9298043A}"/>
              </a:ext>
            </a:extLst>
          </p:cNvPr>
          <p:cNvSpPr>
            <a:spLocks noGrp="1"/>
          </p:cNvSpPr>
          <p:nvPr>
            <p:ph type="title"/>
          </p:nvPr>
        </p:nvSpPr>
        <p:spPr>
          <a:xfrm>
            <a:off x="893763" y="519113"/>
            <a:ext cx="11217275" cy="1885950"/>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3629643380"/>
      </p:ext>
    </p:extLst>
  </p:cSld>
  <p:clrMapOvr>
    <a:masterClrMapping/>
  </p:clrMapOvr>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22330567"/>
      </p:ext>
    </p:extLst>
  </p:cSld>
  <p:clrMapOvr>
    <a:masterClrMapping/>
  </p:clrMapOvr>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C0A04A-B73C-4E9E-B40C-559E03B32E7B}"/>
              </a:ext>
            </a:extLst>
          </p:cNvPr>
          <p:cNvSpPr>
            <a:spLocks noGrp="1"/>
          </p:cNvSpPr>
          <p:nvPr>
            <p:ph type="title"/>
          </p:nvPr>
        </p:nvSpPr>
        <p:spPr>
          <a:xfrm>
            <a:off x="895350" y="650875"/>
            <a:ext cx="4194175" cy="2274888"/>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264D538-162C-49F5-8B1C-A4B184956D8A}"/>
              </a:ext>
            </a:extLst>
          </p:cNvPr>
          <p:cNvSpPr>
            <a:spLocks noGrp="1"/>
          </p:cNvSpPr>
          <p:nvPr>
            <p:ph idx="1"/>
          </p:nvPr>
        </p:nvSpPr>
        <p:spPr>
          <a:xfrm>
            <a:off x="5529263" y="1404938"/>
            <a:ext cx="6583362" cy="69310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A2579BD-558C-43CD-83CD-C51D4D806633}"/>
              </a:ext>
            </a:extLst>
          </p:cNvPr>
          <p:cNvSpPr>
            <a:spLocks noGrp="1"/>
          </p:cNvSpPr>
          <p:nvPr>
            <p:ph type="body" sz="half" idx="2"/>
          </p:nvPr>
        </p:nvSpPr>
        <p:spPr>
          <a:xfrm>
            <a:off x="895350" y="2925763"/>
            <a:ext cx="4194175" cy="5421312"/>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3870283721"/>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0795B-7462-4BE4-8859-4894BA79150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115AC8A-F38C-4A7A-931A-D5010EE7C7E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21045605"/>
      </p:ext>
    </p:extLst>
  </p:cSld>
  <p:clrMapOvr>
    <a:masterClrMapping/>
  </p:clrMapOvr>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278D6-866C-498D-9561-17EFD5E52E27}"/>
              </a:ext>
            </a:extLst>
          </p:cNvPr>
          <p:cNvSpPr>
            <a:spLocks noGrp="1"/>
          </p:cNvSpPr>
          <p:nvPr>
            <p:ph type="title"/>
          </p:nvPr>
        </p:nvSpPr>
        <p:spPr>
          <a:xfrm>
            <a:off x="895350" y="650875"/>
            <a:ext cx="4194175" cy="2274888"/>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A35BBFD-0F79-4B3D-8DEC-B9DFB2780515}"/>
              </a:ext>
            </a:extLst>
          </p:cNvPr>
          <p:cNvSpPr>
            <a:spLocks noGrp="1"/>
          </p:cNvSpPr>
          <p:nvPr>
            <p:ph type="pic" idx="1"/>
          </p:nvPr>
        </p:nvSpPr>
        <p:spPr>
          <a:xfrm>
            <a:off x="5529263" y="1404938"/>
            <a:ext cx="6583362" cy="69310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F79A156-8424-4597-A16C-E083E6B3693E}"/>
              </a:ext>
            </a:extLst>
          </p:cNvPr>
          <p:cNvSpPr>
            <a:spLocks noGrp="1"/>
          </p:cNvSpPr>
          <p:nvPr>
            <p:ph type="body" sz="half" idx="2"/>
          </p:nvPr>
        </p:nvSpPr>
        <p:spPr>
          <a:xfrm>
            <a:off x="895350" y="2925763"/>
            <a:ext cx="4194175" cy="5421312"/>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3145587820"/>
      </p:ext>
    </p:extLst>
  </p:cSld>
  <p:clrMapOvr>
    <a:masterClrMapping/>
  </p:clrMapOvr>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C784AD-94F5-436A-AE20-B4A574E6C19A}"/>
              </a:ext>
            </a:extLst>
          </p:cNvPr>
          <p:cNvSpPr>
            <a:spLocks noGrp="1"/>
          </p:cNvSpPr>
          <p:nvPr>
            <p:ph type="title"/>
          </p:nvPr>
        </p:nvSpPr>
        <p:spPr>
          <a:xfrm>
            <a:off x="893763" y="519113"/>
            <a:ext cx="11217275" cy="1885950"/>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B755AFA-C42C-4EF4-9D81-6EDC9382B322}"/>
              </a:ext>
            </a:extLst>
          </p:cNvPr>
          <p:cNvSpPr>
            <a:spLocks noGrp="1"/>
          </p:cNvSpPr>
          <p:nvPr>
            <p:ph type="body" orient="vert" idx="1"/>
          </p:nvPr>
        </p:nvSpPr>
        <p:spPr>
          <a:xfrm>
            <a:off x="893763" y="2597150"/>
            <a:ext cx="11217275" cy="6188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13014660"/>
      </p:ext>
    </p:extLst>
  </p:cSld>
  <p:clrMapOvr>
    <a:masterClrMapping/>
  </p:clrMapOvr>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DD0A391-EB2D-472E-A8D9-96EEA9DF8EFB}"/>
              </a:ext>
            </a:extLst>
          </p:cNvPr>
          <p:cNvSpPr>
            <a:spLocks noGrp="1"/>
          </p:cNvSpPr>
          <p:nvPr>
            <p:ph type="title" orient="vert"/>
          </p:nvPr>
        </p:nvSpPr>
        <p:spPr>
          <a:xfrm>
            <a:off x="9307513" y="519113"/>
            <a:ext cx="2803525" cy="8266112"/>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566CD32-3E91-4759-8839-19D1CBF33549}"/>
              </a:ext>
            </a:extLst>
          </p:cNvPr>
          <p:cNvSpPr>
            <a:spLocks noGrp="1"/>
          </p:cNvSpPr>
          <p:nvPr>
            <p:ph type="body" orient="vert" idx="1"/>
          </p:nvPr>
        </p:nvSpPr>
        <p:spPr>
          <a:xfrm>
            <a:off x="893763" y="519113"/>
            <a:ext cx="8261350" cy="8266112"/>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35843243"/>
      </p:ext>
    </p:extLst>
  </p:cSld>
  <p:clrMapOvr>
    <a:masterClrMapping/>
  </p:clrMapOvr>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AD246-8D23-4E45-A87B-051B84B30F8F}"/>
              </a:ext>
            </a:extLst>
          </p:cNvPr>
          <p:cNvSpPr>
            <a:spLocks noGrp="1"/>
          </p:cNvSpPr>
          <p:nvPr>
            <p:ph type="ctrTitle"/>
          </p:nvPr>
        </p:nvSpPr>
        <p:spPr>
          <a:xfrm>
            <a:off x="1625600" y="1597025"/>
            <a:ext cx="9753600" cy="3395663"/>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0100076-3B97-420F-B538-E6BCCC0BDD64}"/>
              </a:ext>
            </a:extLst>
          </p:cNvPr>
          <p:cNvSpPr>
            <a:spLocks noGrp="1"/>
          </p:cNvSpPr>
          <p:nvPr>
            <p:ph type="subTitle" idx="1"/>
          </p:nvPr>
        </p:nvSpPr>
        <p:spPr>
          <a:xfrm>
            <a:off x="1625600" y="5122863"/>
            <a:ext cx="9753600" cy="23542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548222346"/>
      </p:ext>
    </p:extLst>
  </p:cSld>
  <p:clrMapOvr>
    <a:masterClrMapping/>
  </p:clrMapOvr>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5813F2-B2AE-4BB8-9070-8F59B86F021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47C327B-464C-4815-A923-6C2498BEE843}"/>
              </a:ext>
            </a:extLst>
          </p:cNvPr>
          <p:cNvSpPr>
            <a:spLocks noGrp="1"/>
          </p:cNvSpPr>
          <p:nvPr>
            <p:ph idx="1"/>
          </p:nvPr>
        </p:nvSpPr>
        <p:spPr>
          <a:xfrm>
            <a:off x="893763" y="2597150"/>
            <a:ext cx="11217275" cy="6188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83124224"/>
      </p:ext>
    </p:extLst>
  </p:cSld>
  <p:clrMapOvr>
    <a:masterClrMapping/>
  </p:clrMapOvr>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45B50-4BF2-4C72-BE42-BF9B393C156D}"/>
              </a:ext>
            </a:extLst>
          </p:cNvPr>
          <p:cNvSpPr>
            <a:spLocks noGrp="1"/>
          </p:cNvSpPr>
          <p:nvPr>
            <p:ph type="title"/>
          </p:nvPr>
        </p:nvSpPr>
        <p:spPr>
          <a:xfrm>
            <a:off x="887413" y="2432050"/>
            <a:ext cx="11217275" cy="4056063"/>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2DCB7AF-A477-46B9-921F-D8E1DDDEA995}"/>
              </a:ext>
            </a:extLst>
          </p:cNvPr>
          <p:cNvSpPr>
            <a:spLocks noGrp="1"/>
          </p:cNvSpPr>
          <p:nvPr>
            <p:ph type="body" idx="1"/>
          </p:nvPr>
        </p:nvSpPr>
        <p:spPr>
          <a:xfrm>
            <a:off x="887413" y="6527800"/>
            <a:ext cx="11217275" cy="2133600"/>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Tree>
    <p:extLst>
      <p:ext uri="{BB962C8B-B14F-4D97-AF65-F5344CB8AC3E}">
        <p14:creationId xmlns:p14="http://schemas.microsoft.com/office/powerpoint/2010/main" val="3045236141"/>
      </p:ext>
    </p:extLst>
  </p:cSld>
  <p:clrMapOvr>
    <a:masterClrMapping/>
  </p:clrMapOvr>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E877BE-D5F5-412F-86C3-F6452062FAD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47B40CE-F461-4915-8A33-299FF19936DE}"/>
              </a:ext>
            </a:extLst>
          </p:cNvPr>
          <p:cNvSpPr>
            <a:spLocks noGrp="1"/>
          </p:cNvSpPr>
          <p:nvPr>
            <p:ph sz="half" idx="1"/>
          </p:nvPr>
        </p:nvSpPr>
        <p:spPr>
          <a:xfrm>
            <a:off x="893763" y="2597150"/>
            <a:ext cx="5532437" cy="6188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9D8BC4D-D18C-4C0C-B23A-D1BE77F4A6BB}"/>
              </a:ext>
            </a:extLst>
          </p:cNvPr>
          <p:cNvSpPr>
            <a:spLocks noGrp="1"/>
          </p:cNvSpPr>
          <p:nvPr>
            <p:ph sz="half" idx="2"/>
          </p:nvPr>
        </p:nvSpPr>
        <p:spPr>
          <a:xfrm>
            <a:off x="6578600" y="2597150"/>
            <a:ext cx="5532438" cy="6188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79961645"/>
      </p:ext>
    </p:extLst>
  </p:cSld>
  <p:clrMapOvr>
    <a:masterClrMapping/>
  </p:clrMapOvr>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0869A8-3909-452D-A0AD-D7741AFB65F1}"/>
              </a:ext>
            </a:extLst>
          </p:cNvPr>
          <p:cNvSpPr>
            <a:spLocks noGrp="1"/>
          </p:cNvSpPr>
          <p:nvPr>
            <p:ph type="title"/>
          </p:nvPr>
        </p:nvSpPr>
        <p:spPr>
          <a:xfrm>
            <a:off x="895350" y="519113"/>
            <a:ext cx="11217275" cy="1885950"/>
          </a:xfrm>
        </p:spPr>
        <p:txBody>
          <a:bodyPr/>
          <a:lstStyle/>
          <a:p>
            <a:r>
              <a:rPr lang="en-US"/>
              <a:t>Click to edit Master title style</a:t>
            </a:r>
          </a:p>
        </p:txBody>
      </p:sp>
      <p:sp>
        <p:nvSpPr>
          <p:cNvPr id="3" name="Text Placeholder 2">
            <a:extLst>
              <a:ext uri="{FF2B5EF4-FFF2-40B4-BE49-F238E27FC236}">
                <a16:creationId xmlns:a16="http://schemas.microsoft.com/office/drawing/2014/main" id="{CA37F33C-8DC1-4648-B111-35608BDDD10E}"/>
              </a:ext>
            </a:extLst>
          </p:cNvPr>
          <p:cNvSpPr>
            <a:spLocks noGrp="1"/>
          </p:cNvSpPr>
          <p:nvPr>
            <p:ph type="body" idx="1"/>
          </p:nvPr>
        </p:nvSpPr>
        <p:spPr>
          <a:xfrm>
            <a:off x="895350" y="2390775"/>
            <a:ext cx="5502275" cy="1171575"/>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506F285-DE8B-46A1-859D-98B0DE3A188D}"/>
              </a:ext>
            </a:extLst>
          </p:cNvPr>
          <p:cNvSpPr>
            <a:spLocks noGrp="1"/>
          </p:cNvSpPr>
          <p:nvPr>
            <p:ph sz="half" idx="2"/>
          </p:nvPr>
        </p:nvSpPr>
        <p:spPr>
          <a:xfrm>
            <a:off x="895350" y="3562350"/>
            <a:ext cx="5502275" cy="5240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AF87E31-372A-4B37-A04A-F8936BD6D0ED}"/>
              </a:ext>
            </a:extLst>
          </p:cNvPr>
          <p:cNvSpPr>
            <a:spLocks noGrp="1"/>
          </p:cNvSpPr>
          <p:nvPr>
            <p:ph type="body" sz="quarter" idx="3"/>
          </p:nvPr>
        </p:nvSpPr>
        <p:spPr>
          <a:xfrm>
            <a:off x="6583363" y="2390775"/>
            <a:ext cx="5529262" cy="1171575"/>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E686C9-DD3A-4338-8B95-75040C33AED9}"/>
              </a:ext>
            </a:extLst>
          </p:cNvPr>
          <p:cNvSpPr>
            <a:spLocks noGrp="1"/>
          </p:cNvSpPr>
          <p:nvPr>
            <p:ph sz="quarter" idx="4"/>
          </p:nvPr>
        </p:nvSpPr>
        <p:spPr>
          <a:xfrm>
            <a:off x="6583363" y="3562350"/>
            <a:ext cx="5529262" cy="5240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67884751"/>
      </p:ext>
    </p:extLst>
  </p:cSld>
  <p:clrMapOvr>
    <a:masterClrMapping/>
  </p:clrMapOvr>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1ECB71-D2DF-4F69-B511-BF09A0A53EBD}"/>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49677499"/>
      </p:ext>
    </p:extLst>
  </p:cSld>
  <p:clrMapOvr>
    <a:masterClrMapping/>
  </p:clrMapOvr>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22565019"/>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40487C-A807-4802-9404-199B06A28C55}"/>
              </a:ext>
            </a:extLst>
          </p:cNvPr>
          <p:cNvSpPr>
            <a:spLocks noGrp="1"/>
          </p:cNvSpPr>
          <p:nvPr>
            <p:ph type="title"/>
          </p:nvPr>
        </p:nvSpPr>
        <p:spPr>
          <a:xfrm>
            <a:off x="887413" y="2432050"/>
            <a:ext cx="11217275" cy="4056063"/>
          </a:xfrm>
        </p:spPr>
        <p:txBody>
          <a:bodyPr/>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E078D98-9E17-4C3D-89AF-88A5F9344670}"/>
              </a:ext>
            </a:extLst>
          </p:cNvPr>
          <p:cNvSpPr>
            <a:spLocks noGrp="1"/>
          </p:cNvSpPr>
          <p:nvPr>
            <p:ph type="body" idx="1"/>
          </p:nvPr>
        </p:nvSpPr>
        <p:spPr>
          <a:xfrm>
            <a:off x="887413" y="6527800"/>
            <a:ext cx="11217275" cy="2133600"/>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Tree>
    <p:extLst>
      <p:ext uri="{BB962C8B-B14F-4D97-AF65-F5344CB8AC3E}">
        <p14:creationId xmlns:p14="http://schemas.microsoft.com/office/powerpoint/2010/main" val="511613428"/>
      </p:ext>
    </p:extLst>
  </p:cSld>
  <p:clrMapOvr>
    <a:masterClrMapping/>
  </p:clrMapOvr>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4D01C7-F8D6-4DEF-9035-59CA06E802C1}"/>
              </a:ext>
            </a:extLst>
          </p:cNvPr>
          <p:cNvSpPr>
            <a:spLocks noGrp="1"/>
          </p:cNvSpPr>
          <p:nvPr>
            <p:ph type="title"/>
          </p:nvPr>
        </p:nvSpPr>
        <p:spPr>
          <a:xfrm>
            <a:off x="895350" y="650875"/>
            <a:ext cx="4194175" cy="2274888"/>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D889888-8A3E-4657-BFAC-294843A3A6AF}"/>
              </a:ext>
            </a:extLst>
          </p:cNvPr>
          <p:cNvSpPr>
            <a:spLocks noGrp="1"/>
          </p:cNvSpPr>
          <p:nvPr>
            <p:ph idx="1"/>
          </p:nvPr>
        </p:nvSpPr>
        <p:spPr>
          <a:xfrm>
            <a:off x="5529263" y="1404938"/>
            <a:ext cx="6583362" cy="69310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37910F0-2D27-4DBB-BBFD-20F300CF6676}"/>
              </a:ext>
            </a:extLst>
          </p:cNvPr>
          <p:cNvSpPr>
            <a:spLocks noGrp="1"/>
          </p:cNvSpPr>
          <p:nvPr>
            <p:ph type="body" sz="half" idx="2"/>
          </p:nvPr>
        </p:nvSpPr>
        <p:spPr>
          <a:xfrm>
            <a:off x="895350" y="2925763"/>
            <a:ext cx="4194175" cy="5421312"/>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3834534743"/>
      </p:ext>
    </p:extLst>
  </p:cSld>
  <p:clrMapOvr>
    <a:masterClrMapping/>
  </p:clrMapOvr>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8E0F7-51F3-48AD-8C16-90DFB8BD8163}"/>
              </a:ext>
            </a:extLst>
          </p:cNvPr>
          <p:cNvSpPr>
            <a:spLocks noGrp="1"/>
          </p:cNvSpPr>
          <p:nvPr>
            <p:ph type="title"/>
          </p:nvPr>
        </p:nvSpPr>
        <p:spPr>
          <a:xfrm>
            <a:off x="895350" y="650875"/>
            <a:ext cx="4194175" cy="2274888"/>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AF7DA14-EA55-40B4-BA62-BBE0F42C393A}"/>
              </a:ext>
            </a:extLst>
          </p:cNvPr>
          <p:cNvSpPr>
            <a:spLocks noGrp="1"/>
          </p:cNvSpPr>
          <p:nvPr>
            <p:ph type="pic" idx="1"/>
          </p:nvPr>
        </p:nvSpPr>
        <p:spPr>
          <a:xfrm>
            <a:off x="5529263" y="1404938"/>
            <a:ext cx="6583362" cy="69310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FD30C6B-8663-4C9A-8C49-4173486DDF8E}"/>
              </a:ext>
            </a:extLst>
          </p:cNvPr>
          <p:cNvSpPr>
            <a:spLocks noGrp="1"/>
          </p:cNvSpPr>
          <p:nvPr>
            <p:ph type="body" sz="half" idx="2"/>
          </p:nvPr>
        </p:nvSpPr>
        <p:spPr>
          <a:xfrm>
            <a:off x="895350" y="2925763"/>
            <a:ext cx="4194175" cy="5421312"/>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1597910055"/>
      </p:ext>
    </p:extLst>
  </p:cSld>
  <p:clrMapOvr>
    <a:masterClrMapping/>
  </p:clrMapOvr>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49349D-5696-41C8-8C77-B2A006F2459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23671C8-8805-4C7A-BB9C-36A1BEF7606B}"/>
              </a:ext>
            </a:extLst>
          </p:cNvPr>
          <p:cNvSpPr>
            <a:spLocks noGrp="1"/>
          </p:cNvSpPr>
          <p:nvPr>
            <p:ph type="body" orient="vert" idx="1"/>
          </p:nvPr>
        </p:nvSpPr>
        <p:spPr>
          <a:xfrm>
            <a:off x="893763" y="2597150"/>
            <a:ext cx="11217275" cy="6188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67934517"/>
      </p:ext>
    </p:extLst>
  </p:cSld>
  <p:clrMapOvr>
    <a:masterClrMapping/>
  </p:clrMapOvr>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A24A8EA-074F-40C3-8F1D-479D12B612EF}"/>
              </a:ext>
            </a:extLst>
          </p:cNvPr>
          <p:cNvSpPr>
            <a:spLocks noGrp="1"/>
          </p:cNvSpPr>
          <p:nvPr>
            <p:ph type="title" orient="vert"/>
          </p:nvPr>
        </p:nvSpPr>
        <p:spPr>
          <a:xfrm>
            <a:off x="9575800" y="800100"/>
            <a:ext cx="3073400" cy="7985125"/>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BA22E12-815C-4E2A-BEA8-63089BA0537F}"/>
              </a:ext>
            </a:extLst>
          </p:cNvPr>
          <p:cNvSpPr>
            <a:spLocks noGrp="1"/>
          </p:cNvSpPr>
          <p:nvPr>
            <p:ph type="body" orient="vert" idx="1"/>
          </p:nvPr>
        </p:nvSpPr>
        <p:spPr>
          <a:xfrm>
            <a:off x="355600" y="800100"/>
            <a:ext cx="9067800" cy="798512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03545808"/>
      </p:ext>
    </p:extLst>
  </p:cSld>
  <p:clrMapOvr>
    <a:masterClrMapping/>
  </p:clrMapOvr>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FBE7F2-408E-4577-82A5-BF883546F97A}"/>
              </a:ext>
            </a:extLst>
          </p:cNvPr>
          <p:cNvSpPr>
            <a:spLocks noGrp="1"/>
          </p:cNvSpPr>
          <p:nvPr>
            <p:ph type="ctrTitle"/>
          </p:nvPr>
        </p:nvSpPr>
        <p:spPr>
          <a:xfrm>
            <a:off x="1625600" y="1597025"/>
            <a:ext cx="9753600" cy="3395663"/>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86F899F-CEEA-4FE2-BC5E-ABD2FA6FDE49}"/>
              </a:ext>
            </a:extLst>
          </p:cNvPr>
          <p:cNvSpPr>
            <a:spLocks noGrp="1"/>
          </p:cNvSpPr>
          <p:nvPr>
            <p:ph type="subTitle" idx="1"/>
          </p:nvPr>
        </p:nvSpPr>
        <p:spPr>
          <a:xfrm>
            <a:off x="1625600" y="5122863"/>
            <a:ext cx="9753600" cy="23542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3521582864"/>
      </p:ext>
    </p:extLst>
  </p:cSld>
  <p:clrMapOvr>
    <a:masterClrMapping/>
  </p:clrMapOvr>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70C03-F00F-448D-B389-9957E875DAB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C7E15E2-23B4-4119-B432-F3A294CD7614}"/>
              </a:ext>
            </a:extLst>
          </p:cNvPr>
          <p:cNvSpPr>
            <a:spLocks noGrp="1"/>
          </p:cNvSpPr>
          <p:nvPr>
            <p:ph idx="1"/>
          </p:nvPr>
        </p:nvSpPr>
        <p:spPr>
          <a:xfrm>
            <a:off x="893763" y="2597150"/>
            <a:ext cx="11217275" cy="6188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69574304"/>
      </p:ext>
    </p:extLst>
  </p:cSld>
  <p:clrMapOvr>
    <a:masterClrMapping/>
  </p:clrMapOvr>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A3CA30-0B37-4C14-B043-E94E508092FE}"/>
              </a:ext>
            </a:extLst>
          </p:cNvPr>
          <p:cNvSpPr>
            <a:spLocks noGrp="1"/>
          </p:cNvSpPr>
          <p:nvPr>
            <p:ph type="title"/>
          </p:nvPr>
        </p:nvSpPr>
        <p:spPr>
          <a:xfrm>
            <a:off x="887413" y="2432050"/>
            <a:ext cx="11217275" cy="4056063"/>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8C46B1C-BC39-4035-A54F-807938D7F276}"/>
              </a:ext>
            </a:extLst>
          </p:cNvPr>
          <p:cNvSpPr>
            <a:spLocks noGrp="1"/>
          </p:cNvSpPr>
          <p:nvPr>
            <p:ph type="body" idx="1"/>
          </p:nvPr>
        </p:nvSpPr>
        <p:spPr>
          <a:xfrm>
            <a:off x="887413" y="6527800"/>
            <a:ext cx="11217275" cy="2133600"/>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Tree>
    <p:extLst>
      <p:ext uri="{BB962C8B-B14F-4D97-AF65-F5344CB8AC3E}">
        <p14:creationId xmlns:p14="http://schemas.microsoft.com/office/powerpoint/2010/main" val="2755373963"/>
      </p:ext>
    </p:extLst>
  </p:cSld>
  <p:clrMapOvr>
    <a:masterClrMapping/>
  </p:clrMapOvr>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7ED5C2-BD23-48AD-A86B-81786867303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3C31994-47BA-4E74-BCBF-0B8AF61F6014}"/>
              </a:ext>
            </a:extLst>
          </p:cNvPr>
          <p:cNvSpPr>
            <a:spLocks noGrp="1"/>
          </p:cNvSpPr>
          <p:nvPr>
            <p:ph sz="half" idx="1"/>
          </p:nvPr>
        </p:nvSpPr>
        <p:spPr>
          <a:xfrm>
            <a:off x="893763" y="2597150"/>
            <a:ext cx="5532437" cy="6188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0283F3C-4D7A-46A2-A287-A3D9A42371FF}"/>
              </a:ext>
            </a:extLst>
          </p:cNvPr>
          <p:cNvSpPr>
            <a:spLocks noGrp="1"/>
          </p:cNvSpPr>
          <p:nvPr>
            <p:ph sz="half" idx="2"/>
          </p:nvPr>
        </p:nvSpPr>
        <p:spPr>
          <a:xfrm>
            <a:off x="6578600" y="2597150"/>
            <a:ext cx="5532438" cy="6188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40337820"/>
      </p:ext>
    </p:extLst>
  </p:cSld>
  <p:clrMapOvr>
    <a:masterClrMapping/>
  </p:clrMapOvr>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490504-DD00-403F-A775-ADAB6BA5E053}"/>
              </a:ext>
            </a:extLst>
          </p:cNvPr>
          <p:cNvSpPr>
            <a:spLocks noGrp="1"/>
          </p:cNvSpPr>
          <p:nvPr>
            <p:ph type="title"/>
          </p:nvPr>
        </p:nvSpPr>
        <p:spPr>
          <a:xfrm>
            <a:off x="895350" y="519113"/>
            <a:ext cx="11217275" cy="1885950"/>
          </a:xfrm>
        </p:spPr>
        <p:txBody>
          <a:bodyPr/>
          <a:lstStyle/>
          <a:p>
            <a:r>
              <a:rPr lang="en-US"/>
              <a:t>Click to edit Master title style</a:t>
            </a:r>
          </a:p>
        </p:txBody>
      </p:sp>
      <p:sp>
        <p:nvSpPr>
          <p:cNvPr id="3" name="Text Placeholder 2">
            <a:extLst>
              <a:ext uri="{FF2B5EF4-FFF2-40B4-BE49-F238E27FC236}">
                <a16:creationId xmlns:a16="http://schemas.microsoft.com/office/drawing/2014/main" id="{8F25990F-6434-4DC2-A130-5C1E1C224E86}"/>
              </a:ext>
            </a:extLst>
          </p:cNvPr>
          <p:cNvSpPr>
            <a:spLocks noGrp="1"/>
          </p:cNvSpPr>
          <p:nvPr>
            <p:ph type="body" idx="1"/>
          </p:nvPr>
        </p:nvSpPr>
        <p:spPr>
          <a:xfrm>
            <a:off x="895350" y="2390775"/>
            <a:ext cx="5502275" cy="1171575"/>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10546E0-79FB-484F-8E4E-925AAFF46C4E}"/>
              </a:ext>
            </a:extLst>
          </p:cNvPr>
          <p:cNvSpPr>
            <a:spLocks noGrp="1"/>
          </p:cNvSpPr>
          <p:nvPr>
            <p:ph sz="half" idx="2"/>
          </p:nvPr>
        </p:nvSpPr>
        <p:spPr>
          <a:xfrm>
            <a:off x="895350" y="3562350"/>
            <a:ext cx="5502275" cy="5240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2072DFC-77F3-406B-A329-3255884239F4}"/>
              </a:ext>
            </a:extLst>
          </p:cNvPr>
          <p:cNvSpPr>
            <a:spLocks noGrp="1"/>
          </p:cNvSpPr>
          <p:nvPr>
            <p:ph type="body" sz="quarter" idx="3"/>
          </p:nvPr>
        </p:nvSpPr>
        <p:spPr>
          <a:xfrm>
            <a:off x="6583363" y="2390775"/>
            <a:ext cx="5529262" cy="1171575"/>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C9163B7-7523-4E32-818E-9F08C6EE721B}"/>
              </a:ext>
            </a:extLst>
          </p:cNvPr>
          <p:cNvSpPr>
            <a:spLocks noGrp="1"/>
          </p:cNvSpPr>
          <p:nvPr>
            <p:ph sz="quarter" idx="4"/>
          </p:nvPr>
        </p:nvSpPr>
        <p:spPr>
          <a:xfrm>
            <a:off x="6583363" y="3562350"/>
            <a:ext cx="5529262" cy="5240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17236303"/>
      </p:ext>
    </p:extLst>
  </p:cSld>
  <p:clrMapOvr>
    <a:masterClrMapping/>
  </p:clrMapOvr>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600A6B-8FF1-4B92-BA24-9BD6BEBE1727}"/>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11122874"/>
      </p:ext>
    </p:extLst>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C936F8-8D90-405B-A23D-FD996D0B6D8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9C38ABD-3E75-4D65-9F27-718C368F3CCB}"/>
              </a:ext>
            </a:extLst>
          </p:cNvPr>
          <p:cNvSpPr>
            <a:spLocks noGrp="1"/>
          </p:cNvSpPr>
          <p:nvPr>
            <p:ph sz="half" idx="1"/>
          </p:nvPr>
        </p:nvSpPr>
        <p:spPr>
          <a:xfrm>
            <a:off x="355600" y="4876800"/>
            <a:ext cx="2870200" cy="1295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F93B4E6-0D20-420F-A6E0-4B4BDFA59D22}"/>
              </a:ext>
            </a:extLst>
          </p:cNvPr>
          <p:cNvSpPr>
            <a:spLocks noGrp="1"/>
          </p:cNvSpPr>
          <p:nvPr>
            <p:ph sz="half" idx="2"/>
          </p:nvPr>
        </p:nvSpPr>
        <p:spPr>
          <a:xfrm>
            <a:off x="3378200" y="4876800"/>
            <a:ext cx="2870200" cy="1295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41572421"/>
      </p:ext>
    </p:extLst>
  </p:cSld>
  <p:clrMapOvr>
    <a:masterClrMapping/>
  </p:clrMapOvr>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42046054"/>
      </p:ext>
    </p:extLst>
  </p:cSld>
  <p:clrMapOvr>
    <a:masterClrMapping/>
  </p:clrMapOvr>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7A0CB0-2684-4E63-9F21-A3AB2E2C31AE}"/>
              </a:ext>
            </a:extLst>
          </p:cNvPr>
          <p:cNvSpPr>
            <a:spLocks noGrp="1"/>
          </p:cNvSpPr>
          <p:nvPr>
            <p:ph type="title"/>
          </p:nvPr>
        </p:nvSpPr>
        <p:spPr>
          <a:xfrm>
            <a:off x="895350" y="650875"/>
            <a:ext cx="4194175" cy="2274888"/>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2605AB3-6A76-401E-9818-BB02CD876388}"/>
              </a:ext>
            </a:extLst>
          </p:cNvPr>
          <p:cNvSpPr>
            <a:spLocks noGrp="1"/>
          </p:cNvSpPr>
          <p:nvPr>
            <p:ph idx="1"/>
          </p:nvPr>
        </p:nvSpPr>
        <p:spPr>
          <a:xfrm>
            <a:off x="5529263" y="1404938"/>
            <a:ext cx="6583362" cy="69310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E05D427-E7A8-408C-AB8B-9421A7AEB7C0}"/>
              </a:ext>
            </a:extLst>
          </p:cNvPr>
          <p:cNvSpPr>
            <a:spLocks noGrp="1"/>
          </p:cNvSpPr>
          <p:nvPr>
            <p:ph type="body" sz="half" idx="2"/>
          </p:nvPr>
        </p:nvSpPr>
        <p:spPr>
          <a:xfrm>
            <a:off x="895350" y="2925763"/>
            <a:ext cx="4194175" cy="5421312"/>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1459001537"/>
      </p:ext>
    </p:extLst>
  </p:cSld>
  <p:clrMapOvr>
    <a:masterClrMapping/>
  </p:clrMapOvr>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2F6B1-8A9C-471B-9CE3-064E3EC512D1}"/>
              </a:ext>
            </a:extLst>
          </p:cNvPr>
          <p:cNvSpPr>
            <a:spLocks noGrp="1"/>
          </p:cNvSpPr>
          <p:nvPr>
            <p:ph type="title"/>
          </p:nvPr>
        </p:nvSpPr>
        <p:spPr>
          <a:xfrm>
            <a:off x="895350" y="650875"/>
            <a:ext cx="4194175" cy="2274888"/>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3C67A9E-0B96-4E0F-B956-699C26BD7215}"/>
              </a:ext>
            </a:extLst>
          </p:cNvPr>
          <p:cNvSpPr>
            <a:spLocks noGrp="1"/>
          </p:cNvSpPr>
          <p:nvPr>
            <p:ph type="pic" idx="1"/>
          </p:nvPr>
        </p:nvSpPr>
        <p:spPr>
          <a:xfrm>
            <a:off x="5529263" y="1404938"/>
            <a:ext cx="6583362" cy="69310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7123A00-D3F0-4947-8F90-FC8B6E6F399F}"/>
              </a:ext>
            </a:extLst>
          </p:cNvPr>
          <p:cNvSpPr>
            <a:spLocks noGrp="1"/>
          </p:cNvSpPr>
          <p:nvPr>
            <p:ph type="body" sz="half" idx="2"/>
          </p:nvPr>
        </p:nvSpPr>
        <p:spPr>
          <a:xfrm>
            <a:off x="895350" y="2925763"/>
            <a:ext cx="4194175" cy="5421312"/>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3984246319"/>
      </p:ext>
    </p:extLst>
  </p:cSld>
  <p:clrMapOvr>
    <a:masterClrMapping/>
  </p:clrMapOvr>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71FD40-96C6-4928-B328-F3C10856426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37F4D5F-9D68-4A70-B165-17DE9681D2EA}"/>
              </a:ext>
            </a:extLst>
          </p:cNvPr>
          <p:cNvSpPr>
            <a:spLocks noGrp="1"/>
          </p:cNvSpPr>
          <p:nvPr>
            <p:ph type="body" orient="vert" idx="1"/>
          </p:nvPr>
        </p:nvSpPr>
        <p:spPr>
          <a:xfrm>
            <a:off x="893763" y="2597150"/>
            <a:ext cx="11217275" cy="6188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60771740"/>
      </p:ext>
    </p:extLst>
  </p:cSld>
  <p:clrMapOvr>
    <a:masterClrMapping/>
  </p:clrMapOvr>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15698FA-C172-46A4-A8A5-CC5ED2C22D82}"/>
              </a:ext>
            </a:extLst>
          </p:cNvPr>
          <p:cNvSpPr>
            <a:spLocks noGrp="1"/>
          </p:cNvSpPr>
          <p:nvPr>
            <p:ph type="title" orient="vert"/>
          </p:nvPr>
        </p:nvSpPr>
        <p:spPr>
          <a:xfrm>
            <a:off x="9575800" y="254000"/>
            <a:ext cx="3073400" cy="8531225"/>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D527DC2-FFDC-456E-BE75-7DA97D8BCBF4}"/>
              </a:ext>
            </a:extLst>
          </p:cNvPr>
          <p:cNvSpPr>
            <a:spLocks noGrp="1"/>
          </p:cNvSpPr>
          <p:nvPr>
            <p:ph type="body" orient="vert" idx="1"/>
          </p:nvPr>
        </p:nvSpPr>
        <p:spPr>
          <a:xfrm>
            <a:off x="355600" y="254000"/>
            <a:ext cx="9067800" cy="853122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95266791"/>
      </p:ext>
    </p:extLst>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5DE0B6-ABE0-4D68-B7EA-12E3ABC717FD}"/>
              </a:ext>
            </a:extLst>
          </p:cNvPr>
          <p:cNvSpPr>
            <a:spLocks noGrp="1"/>
          </p:cNvSpPr>
          <p:nvPr>
            <p:ph type="title"/>
          </p:nvPr>
        </p:nvSpPr>
        <p:spPr>
          <a:xfrm>
            <a:off x="895350" y="519113"/>
            <a:ext cx="11217275" cy="1885950"/>
          </a:xfrm>
        </p:spPr>
        <p:txBody>
          <a:bodyPr/>
          <a:lstStyle/>
          <a:p>
            <a:r>
              <a:rPr lang="en-US"/>
              <a:t>Click to edit Master title style</a:t>
            </a:r>
          </a:p>
        </p:txBody>
      </p:sp>
      <p:sp>
        <p:nvSpPr>
          <p:cNvPr id="3" name="Text Placeholder 2">
            <a:extLst>
              <a:ext uri="{FF2B5EF4-FFF2-40B4-BE49-F238E27FC236}">
                <a16:creationId xmlns:a16="http://schemas.microsoft.com/office/drawing/2014/main" id="{A2BF1388-E983-4031-AF42-5AE657FE915B}"/>
              </a:ext>
            </a:extLst>
          </p:cNvPr>
          <p:cNvSpPr>
            <a:spLocks noGrp="1"/>
          </p:cNvSpPr>
          <p:nvPr>
            <p:ph type="body" idx="1"/>
          </p:nvPr>
        </p:nvSpPr>
        <p:spPr>
          <a:xfrm>
            <a:off x="895350" y="2390775"/>
            <a:ext cx="5502275" cy="117157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C850995-66AD-49BA-AF85-8B3805969260}"/>
              </a:ext>
            </a:extLst>
          </p:cNvPr>
          <p:cNvSpPr>
            <a:spLocks noGrp="1"/>
          </p:cNvSpPr>
          <p:nvPr>
            <p:ph sz="half" idx="2"/>
          </p:nvPr>
        </p:nvSpPr>
        <p:spPr>
          <a:xfrm>
            <a:off x="895350" y="3562350"/>
            <a:ext cx="5502275" cy="5240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A33C7AC-D102-4AAA-A17C-640EDEA5926B}"/>
              </a:ext>
            </a:extLst>
          </p:cNvPr>
          <p:cNvSpPr>
            <a:spLocks noGrp="1"/>
          </p:cNvSpPr>
          <p:nvPr>
            <p:ph type="body" sz="quarter" idx="3"/>
          </p:nvPr>
        </p:nvSpPr>
        <p:spPr>
          <a:xfrm>
            <a:off x="6583363" y="2390775"/>
            <a:ext cx="5529262" cy="117157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E931C76-E0C0-463E-935B-6E3AF52DE6BC}"/>
              </a:ext>
            </a:extLst>
          </p:cNvPr>
          <p:cNvSpPr>
            <a:spLocks noGrp="1"/>
          </p:cNvSpPr>
          <p:nvPr>
            <p:ph sz="quarter" idx="4"/>
          </p:nvPr>
        </p:nvSpPr>
        <p:spPr>
          <a:xfrm>
            <a:off x="6583363" y="3562350"/>
            <a:ext cx="5529262" cy="5240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87887701"/>
      </p:ext>
    </p:extLst>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205EAD-7CD7-4CA2-BE06-142379E777F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53766615"/>
      </p:ext>
    </p:extLst>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57309628"/>
      </p:ext>
    </p:extLst>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0A63D9-E4EC-412E-B48A-9056E93A2386}"/>
              </a:ext>
            </a:extLst>
          </p:cNvPr>
          <p:cNvSpPr>
            <a:spLocks noGrp="1"/>
          </p:cNvSpPr>
          <p:nvPr>
            <p:ph type="title"/>
          </p:nvPr>
        </p:nvSpPr>
        <p:spPr>
          <a:xfrm>
            <a:off x="895350" y="650875"/>
            <a:ext cx="4194175" cy="2274888"/>
          </a:xfrm>
        </p:spPr>
        <p:txBody>
          <a:bodyPr/>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3350351-7007-4DB7-95FD-9A08056EED11}"/>
              </a:ext>
            </a:extLst>
          </p:cNvPr>
          <p:cNvSpPr>
            <a:spLocks noGrp="1"/>
          </p:cNvSpPr>
          <p:nvPr>
            <p:ph idx="1"/>
          </p:nvPr>
        </p:nvSpPr>
        <p:spPr>
          <a:xfrm>
            <a:off x="5529263" y="1404938"/>
            <a:ext cx="6583362" cy="69310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70CCE60-987D-47E4-99A8-4BF26B349AEC}"/>
              </a:ext>
            </a:extLst>
          </p:cNvPr>
          <p:cNvSpPr>
            <a:spLocks noGrp="1"/>
          </p:cNvSpPr>
          <p:nvPr>
            <p:ph type="body" sz="half" idx="2"/>
          </p:nvPr>
        </p:nvSpPr>
        <p:spPr>
          <a:xfrm>
            <a:off x="895350" y="2925763"/>
            <a:ext cx="4194175" cy="542131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250474177"/>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1F661B-D95F-41B2-A153-E0E60D562E4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5D66D78-DD89-42C3-AF77-E486AEE8258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57569231"/>
      </p:ext>
    </p:extLst>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D4BE26-D9B7-4AD0-BD76-2042CFD50943}"/>
              </a:ext>
            </a:extLst>
          </p:cNvPr>
          <p:cNvSpPr>
            <a:spLocks noGrp="1"/>
          </p:cNvSpPr>
          <p:nvPr>
            <p:ph type="title"/>
          </p:nvPr>
        </p:nvSpPr>
        <p:spPr>
          <a:xfrm>
            <a:off x="895350" y="650875"/>
            <a:ext cx="4194175" cy="2274888"/>
          </a:xfrm>
        </p:spPr>
        <p:txBody>
          <a:bodyPr/>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4ABB3D6-2A1F-4203-A659-41B44289828A}"/>
              </a:ext>
            </a:extLst>
          </p:cNvPr>
          <p:cNvSpPr>
            <a:spLocks noGrp="1"/>
          </p:cNvSpPr>
          <p:nvPr>
            <p:ph type="pic" idx="1"/>
          </p:nvPr>
        </p:nvSpPr>
        <p:spPr>
          <a:xfrm>
            <a:off x="5529263" y="1404938"/>
            <a:ext cx="6583362" cy="69310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EA94F80-77CE-441D-9844-8F6DD187DC0E}"/>
              </a:ext>
            </a:extLst>
          </p:cNvPr>
          <p:cNvSpPr>
            <a:spLocks noGrp="1"/>
          </p:cNvSpPr>
          <p:nvPr>
            <p:ph type="body" sz="half" idx="2"/>
          </p:nvPr>
        </p:nvSpPr>
        <p:spPr>
          <a:xfrm>
            <a:off x="895350" y="2925763"/>
            <a:ext cx="4194175" cy="542131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2365491117"/>
      </p:ext>
    </p:extLst>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2326EF-94B7-4BA4-A874-1825631572E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B7F677E-05FD-4619-A661-CCBB2FF0310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66792434"/>
      </p:ext>
    </p:extLst>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AEC365A-B795-42FE-BEC9-F40EF137FC62}"/>
              </a:ext>
            </a:extLst>
          </p:cNvPr>
          <p:cNvSpPr>
            <a:spLocks noGrp="1"/>
          </p:cNvSpPr>
          <p:nvPr>
            <p:ph type="title" orient="vert"/>
          </p:nvPr>
        </p:nvSpPr>
        <p:spPr>
          <a:xfrm>
            <a:off x="4775200" y="1384300"/>
            <a:ext cx="1473200" cy="4787900"/>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91E25F2-8D73-44E3-BBE8-744368411235}"/>
              </a:ext>
            </a:extLst>
          </p:cNvPr>
          <p:cNvSpPr>
            <a:spLocks noGrp="1"/>
          </p:cNvSpPr>
          <p:nvPr>
            <p:ph type="body" orient="vert" idx="1"/>
          </p:nvPr>
        </p:nvSpPr>
        <p:spPr>
          <a:xfrm>
            <a:off x="355600" y="1384300"/>
            <a:ext cx="4267200" cy="47879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88148273"/>
      </p:ext>
    </p:extLst>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61D5E1-F008-413E-B16A-C87500E33F4E}"/>
              </a:ext>
            </a:extLst>
          </p:cNvPr>
          <p:cNvSpPr>
            <a:spLocks noGrp="1"/>
          </p:cNvSpPr>
          <p:nvPr>
            <p:ph type="ctrTitle"/>
          </p:nvPr>
        </p:nvSpPr>
        <p:spPr>
          <a:xfrm>
            <a:off x="1625600" y="1597025"/>
            <a:ext cx="9753600" cy="3395663"/>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09E73B3-6017-457F-87B7-9A19A45DFC48}"/>
              </a:ext>
            </a:extLst>
          </p:cNvPr>
          <p:cNvSpPr>
            <a:spLocks noGrp="1"/>
          </p:cNvSpPr>
          <p:nvPr>
            <p:ph type="subTitle" idx="1"/>
          </p:nvPr>
        </p:nvSpPr>
        <p:spPr>
          <a:xfrm>
            <a:off x="1625600" y="5122863"/>
            <a:ext cx="9753600" cy="23542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2186627425"/>
      </p:ext>
    </p:extLst>
  </p:cSld>
  <p:clrMapOvr>
    <a:masterClrMapping/>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454F9A-74E3-4F06-82C3-F191F6AF019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AEF1FAC-1A06-4D85-B5E6-885F2E8FB2F6}"/>
              </a:ext>
            </a:extLst>
          </p:cNvPr>
          <p:cNvSpPr>
            <a:spLocks noGrp="1"/>
          </p:cNvSpPr>
          <p:nvPr>
            <p:ph idx="1"/>
          </p:nvPr>
        </p:nvSpPr>
        <p:spPr>
          <a:xfrm>
            <a:off x="893763" y="2597150"/>
            <a:ext cx="11217275" cy="6188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96345596"/>
      </p:ext>
    </p:extLst>
  </p:cSld>
  <p:clrMapOvr>
    <a:masterClrMapping/>
  </p:clrMapOv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50C4D8-5B1C-43EF-9E58-ACCCC7DD7E05}"/>
              </a:ext>
            </a:extLst>
          </p:cNvPr>
          <p:cNvSpPr>
            <a:spLocks noGrp="1"/>
          </p:cNvSpPr>
          <p:nvPr>
            <p:ph type="title"/>
          </p:nvPr>
        </p:nvSpPr>
        <p:spPr>
          <a:xfrm>
            <a:off x="887413" y="2432050"/>
            <a:ext cx="11217275" cy="4056063"/>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8FCB2F9-B5FD-4490-842E-F6730AC25496}"/>
              </a:ext>
            </a:extLst>
          </p:cNvPr>
          <p:cNvSpPr>
            <a:spLocks noGrp="1"/>
          </p:cNvSpPr>
          <p:nvPr>
            <p:ph type="body" idx="1"/>
          </p:nvPr>
        </p:nvSpPr>
        <p:spPr>
          <a:xfrm>
            <a:off x="887413" y="6527800"/>
            <a:ext cx="11217275" cy="2133600"/>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Tree>
    <p:extLst>
      <p:ext uri="{BB962C8B-B14F-4D97-AF65-F5344CB8AC3E}">
        <p14:creationId xmlns:p14="http://schemas.microsoft.com/office/powerpoint/2010/main" val="1627304261"/>
      </p:ext>
    </p:extLst>
  </p:cSld>
  <p:clrMapOvr>
    <a:masterClrMapping/>
  </p:clrMapOv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BE9BCA-19F4-40BA-BEE0-A2620ACF257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57D7DDA-A357-43FD-B727-4CC6633465DA}"/>
              </a:ext>
            </a:extLst>
          </p:cNvPr>
          <p:cNvSpPr>
            <a:spLocks noGrp="1"/>
          </p:cNvSpPr>
          <p:nvPr>
            <p:ph sz="half" idx="1"/>
          </p:nvPr>
        </p:nvSpPr>
        <p:spPr>
          <a:xfrm>
            <a:off x="893763" y="2597150"/>
            <a:ext cx="5532437" cy="6188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2BF764E-21C4-4B1B-8280-F5BB127C445A}"/>
              </a:ext>
            </a:extLst>
          </p:cNvPr>
          <p:cNvSpPr>
            <a:spLocks noGrp="1"/>
          </p:cNvSpPr>
          <p:nvPr>
            <p:ph sz="half" idx="2"/>
          </p:nvPr>
        </p:nvSpPr>
        <p:spPr>
          <a:xfrm>
            <a:off x="6578600" y="2597150"/>
            <a:ext cx="5532438" cy="6188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75797955"/>
      </p:ext>
    </p:extLst>
  </p:cSld>
  <p:clrMapOvr>
    <a:masterClrMapping/>
  </p:clrMapOv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C005F-33E1-46D2-8BDE-3069491D30A6}"/>
              </a:ext>
            </a:extLst>
          </p:cNvPr>
          <p:cNvSpPr>
            <a:spLocks noGrp="1"/>
          </p:cNvSpPr>
          <p:nvPr>
            <p:ph type="title"/>
          </p:nvPr>
        </p:nvSpPr>
        <p:spPr>
          <a:xfrm>
            <a:off x="895350" y="519113"/>
            <a:ext cx="11217275" cy="1885950"/>
          </a:xfrm>
        </p:spPr>
        <p:txBody>
          <a:bodyPr/>
          <a:lstStyle/>
          <a:p>
            <a:r>
              <a:rPr lang="en-US"/>
              <a:t>Click to edit Master title style</a:t>
            </a:r>
          </a:p>
        </p:txBody>
      </p:sp>
      <p:sp>
        <p:nvSpPr>
          <p:cNvPr id="3" name="Text Placeholder 2">
            <a:extLst>
              <a:ext uri="{FF2B5EF4-FFF2-40B4-BE49-F238E27FC236}">
                <a16:creationId xmlns:a16="http://schemas.microsoft.com/office/drawing/2014/main" id="{F5465FEF-B5CA-4E75-B6D5-01CC05277BC9}"/>
              </a:ext>
            </a:extLst>
          </p:cNvPr>
          <p:cNvSpPr>
            <a:spLocks noGrp="1"/>
          </p:cNvSpPr>
          <p:nvPr>
            <p:ph type="body" idx="1"/>
          </p:nvPr>
        </p:nvSpPr>
        <p:spPr>
          <a:xfrm>
            <a:off x="895350" y="2390775"/>
            <a:ext cx="5502275" cy="1171575"/>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FCCFE07-188A-4124-96C7-BC9B0F6C07AF}"/>
              </a:ext>
            </a:extLst>
          </p:cNvPr>
          <p:cNvSpPr>
            <a:spLocks noGrp="1"/>
          </p:cNvSpPr>
          <p:nvPr>
            <p:ph sz="half" idx="2"/>
          </p:nvPr>
        </p:nvSpPr>
        <p:spPr>
          <a:xfrm>
            <a:off x="895350" y="3562350"/>
            <a:ext cx="5502275" cy="5240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B41E50F-B4C1-439A-8F73-93216C424B25}"/>
              </a:ext>
            </a:extLst>
          </p:cNvPr>
          <p:cNvSpPr>
            <a:spLocks noGrp="1"/>
          </p:cNvSpPr>
          <p:nvPr>
            <p:ph type="body" sz="quarter" idx="3"/>
          </p:nvPr>
        </p:nvSpPr>
        <p:spPr>
          <a:xfrm>
            <a:off x="6583363" y="2390775"/>
            <a:ext cx="5529262" cy="1171575"/>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2926E67-E707-4CDC-AF1A-54AA0C602BEE}"/>
              </a:ext>
            </a:extLst>
          </p:cNvPr>
          <p:cNvSpPr>
            <a:spLocks noGrp="1"/>
          </p:cNvSpPr>
          <p:nvPr>
            <p:ph sz="quarter" idx="4"/>
          </p:nvPr>
        </p:nvSpPr>
        <p:spPr>
          <a:xfrm>
            <a:off x="6583363" y="3562350"/>
            <a:ext cx="5529262" cy="5240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5574730"/>
      </p:ext>
    </p:extLst>
  </p:cSld>
  <p:clrMapOvr>
    <a:masterClrMapping/>
  </p:clrMapOv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A1371-95A4-41D9-B521-70DB1E501B25}"/>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52115081"/>
      </p:ext>
    </p:extLst>
  </p:cSld>
  <p:clrMapOvr>
    <a:masterClrMapping/>
  </p:clrMapOvr>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5011786"/>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1FC2A-178A-44F6-ADB1-2835BF763B67}"/>
              </a:ext>
            </a:extLst>
          </p:cNvPr>
          <p:cNvSpPr>
            <a:spLocks noGrp="1"/>
          </p:cNvSpPr>
          <p:nvPr>
            <p:ph type="title"/>
          </p:nvPr>
        </p:nvSpPr>
        <p:spPr>
          <a:xfrm>
            <a:off x="887413" y="2432050"/>
            <a:ext cx="11217275" cy="4056063"/>
          </a:xfrm>
        </p:spPr>
        <p:txBody>
          <a:bodyPr/>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14AC1BB-E313-4660-B1B4-6F78CA730E43}"/>
              </a:ext>
            </a:extLst>
          </p:cNvPr>
          <p:cNvSpPr>
            <a:spLocks noGrp="1"/>
          </p:cNvSpPr>
          <p:nvPr>
            <p:ph type="body" idx="1"/>
          </p:nvPr>
        </p:nvSpPr>
        <p:spPr>
          <a:xfrm>
            <a:off x="887413" y="6527800"/>
            <a:ext cx="11217275" cy="2133600"/>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Tree>
    <p:extLst>
      <p:ext uri="{BB962C8B-B14F-4D97-AF65-F5344CB8AC3E}">
        <p14:creationId xmlns:p14="http://schemas.microsoft.com/office/powerpoint/2010/main" val="709217810"/>
      </p:ext>
    </p:extLst>
  </p:cSld>
  <p:clrMapOvr>
    <a:masterClrMapping/>
  </p:clrMapOvr>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27F12F-5716-46F3-8F0E-7AEED31E9D24}"/>
              </a:ext>
            </a:extLst>
          </p:cNvPr>
          <p:cNvSpPr>
            <a:spLocks noGrp="1"/>
          </p:cNvSpPr>
          <p:nvPr>
            <p:ph type="title"/>
          </p:nvPr>
        </p:nvSpPr>
        <p:spPr>
          <a:xfrm>
            <a:off x="895350" y="650875"/>
            <a:ext cx="4194175" cy="2274888"/>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AF25869-C860-429C-AF34-956F6DE5F3AE}"/>
              </a:ext>
            </a:extLst>
          </p:cNvPr>
          <p:cNvSpPr>
            <a:spLocks noGrp="1"/>
          </p:cNvSpPr>
          <p:nvPr>
            <p:ph idx="1"/>
          </p:nvPr>
        </p:nvSpPr>
        <p:spPr>
          <a:xfrm>
            <a:off x="5529263" y="1404938"/>
            <a:ext cx="6583362" cy="69310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6CE55D2-1652-4734-9036-F0CDC817A057}"/>
              </a:ext>
            </a:extLst>
          </p:cNvPr>
          <p:cNvSpPr>
            <a:spLocks noGrp="1"/>
          </p:cNvSpPr>
          <p:nvPr>
            <p:ph type="body" sz="half" idx="2"/>
          </p:nvPr>
        </p:nvSpPr>
        <p:spPr>
          <a:xfrm>
            <a:off x="895350" y="2925763"/>
            <a:ext cx="4194175" cy="5421312"/>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3139794050"/>
      </p:ext>
    </p:extLst>
  </p:cSld>
  <p:clrMapOvr>
    <a:masterClrMapping/>
  </p:clrMapOvr>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70959-A66A-4AB1-BA53-5514CE820378}"/>
              </a:ext>
            </a:extLst>
          </p:cNvPr>
          <p:cNvSpPr>
            <a:spLocks noGrp="1"/>
          </p:cNvSpPr>
          <p:nvPr>
            <p:ph type="title"/>
          </p:nvPr>
        </p:nvSpPr>
        <p:spPr>
          <a:xfrm>
            <a:off x="895350" y="650875"/>
            <a:ext cx="4194175" cy="2274888"/>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A05E50E-2BFF-4043-9DE2-776E51EE39A7}"/>
              </a:ext>
            </a:extLst>
          </p:cNvPr>
          <p:cNvSpPr>
            <a:spLocks noGrp="1"/>
          </p:cNvSpPr>
          <p:nvPr>
            <p:ph type="pic" idx="1"/>
          </p:nvPr>
        </p:nvSpPr>
        <p:spPr>
          <a:xfrm>
            <a:off x="5529263" y="1404938"/>
            <a:ext cx="6583362" cy="69310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1C72D8E-31A6-4867-A534-E9C6EE3046A3}"/>
              </a:ext>
            </a:extLst>
          </p:cNvPr>
          <p:cNvSpPr>
            <a:spLocks noGrp="1"/>
          </p:cNvSpPr>
          <p:nvPr>
            <p:ph type="body" sz="half" idx="2"/>
          </p:nvPr>
        </p:nvSpPr>
        <p:spPr>
          <a:xfrm>
            <a:off x="895350" y="2925763"/>
            <a:ext cx="4194175" cy="5421312"/>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1755888870"/>
      </p:ext>
    </p:extLst>
  </p:cSld>
  <p:clrMapOvr>
    <a:masterClrMapping/>
  </p:clrMapOvr>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444B5-556F-4EEC-933B-0296F9CB41C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1892565-6988-456F-A862-7C4E2D689556}"/>
              </a:ext>
            </a:extLst>
          </p:cNvPr>
          <p:cNvSpPr>
            <a:spLocks noGrp="1"/>
          </p:cNvSpPr>
          <p:nvPr>
            <p:ph type="body" orient="vert" idx="1"/>
          </p:nvPr>
        </p:nvSpPr>
        <p:spPr>
          <a:xfrm>
            <a:off x="893763" y="2597150"/>
            <a:ext cx="11217275" cy="6188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5873054"/>
      </p:ext>
    </p:extLst>
  </p:cSld>
  <p:clrMapOvr>
    <a:masterClrMapping/>
  </p:clrMapOvr>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3ED8600-2F79-4BFC-BFAE-C7BD3245999C}"/>
              </a:ext>
            </a:extLst>
          </p:cNvPr>
          <p:cNvSpPr>
            <a:spLocks noGrp="1"/>
          </p:cNvSpPr>
          <p:nvPr>
            <p:ph type="title" orient="vert"/>
          </p:nvPr>
        </p:nvSpPr>
        <p:spPr>
          <a:xfrm>
            <a:off x="9575800" y="2597150"/>
            <a:ext cx="3073400" cy="6188075"/>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590C4A2-7FD5-4B1F-9817-63FF09CEC689}"/>
              </a:ext>
            </a:extLst>
          </p:cNvPr>
          <p:cNvSpPr>
            <a:spLocks noGrp="1"/>
          </p:cNvSpPr>
          <p:nvPr>
            <p:ph type="body" orient="vert" idx="1"/>
          </p:nvPr>
        </p:nvSpPr>
        <p:spPr>
          <a:xfrm>
            <a:off x="355600" y="2597150"/>
            <a:ext cx="9067800" cy="6188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84977757"/>
      </p:ext>
    </p:extLst>
  </p:cSld>
  <p:clrMapOvr>
    <a:masterClrMapping/>
  </p:clrMapOvr>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A1A013-AA40-48B6-92D3-01A4F97E54E1}"/>
              </a:ext>
            </a:extLst>
          </p:cNvPr>
          <p:cNvSpPr>
            <a:spLocks noGrp="1"/>
          </p:cNvSpPr>
          <p:nvPr>
            <p:ph type="ctrTitle"/>
          </p:nvPr>
        </p:nvSpPr>
        <p:spPr>
          <a:xfrm>
            <a:off x="1625600" y="1597025"/>
            <a:ext cx="9753600" cy="3395663"/>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0103B4A-103C-4EA2-AEA8-16ED96ACB0DC}"/>
              </a:ext>
            </a:extLst>
          </p:cNvPr>
          <p:cNvSpPr>
            <a:spLocks noGrp="1"/>
          </p:cNvSpPr>
          <p:nvPr>
            <p:ph type="subTitle" idx="1"/>
          </p:nvPr>
        </p:nvSpPr>
        <p:spPr>
          <a:xfrm>
            <a:off x="1625600" y="5122863"/>
            <a:ext cx="9753600" cy="23542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647519083"/>
      </p:ext>
    </p:extLst>
  </p:cSld>
  <p:clrMapOvr>
    <a:masterClrMapping/>
  </p:clrMapOvr>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2A951C-91C0-4BE8-8CDD-BE903D248D3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F1EA706-8266-4A4F-825E-03D0A8A1F713}"/>
              </a:ext>
            </a:extLst>
          </p:cNvPr>
          <p:cNvSpPr>
            <a:spLocks noGrp="1"/>
          </p:cNvSpPr>
          <p:nvPr>
            <p:ph idx="1"/>
          </p:nvPr>
        </p:nvSpPr>
        <p:spPr>
          <a:xfrm>
            <a:off x="893763" y="2597150"/>
            <a:ext cx="11217275" cy="6188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0361579"/>
      </p:ext>
    </p:extLst>
  </p:cSld>
  <p:clrMapOvr>
    <a:masterClrMapping/>
  </p:clrMapOvr>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521E37-74CE-4D52-AF2F-69E7F1B007A7}"/>
              </a:ext>
            </a:extLst>
          </p:cNvPr>
          <p:cNvSpPr>
            <a:spLocks noGrp="1"/>
          </p:cNvSpPr>
          <p:nvPr>
            <p:ph type="title"/>
          </p:nvPr>
        </p:nvSpPr>
        <p:spPr>
          <a:xfrm>
            <a:off x="887413" y="2432050"/>
            <a:ext cx="11217275" cy="4056063"/>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8A10D9D-D1DF-4EE8-A16D-3D701D194FB1}"/>
              </a:ext>
            </a:extLst>
          </p:cNvPr>
          <p:cNvSpPr>
            <a:spLocks noGrp="1"/>
          </p:cNvSpPr>
          <p:nvPr>
            <p:ph type="body" idx="1"/>
          </p:nvPr>
        </p:nvSpPr>
        <p:spPr>
          <a:xfrm>
            <a:off x="887413" y="6527800"/>
            <a:ext cx="11217275" cy="2133600"/>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Tree>
    <p:extLst>
      <p:ext uri="{BB962C8B-B14F-4D97-AF65-F5344CB8AC3E}">
        <p14:creationId xmlns:p14="http://schemas.microsoft.com/office/powerpoint/2010/main" val="795791464"/>
      </p:ext>
    </p:extLst>
  </p:cSld>
  <p:clrMapOvr>
    <a:masterClrMapping/>
  </p:clrMapOvr>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B1DF57-81D9-45F7-B6DA-F2396AB9ECD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58C5F6D-0C24-4401-97FD-0B82448CAC2E}"/>
              </a:ext>
            </a:extLst>
          </p:cNvPr>
          <p:cNvSpPr>
            <a:spLocks noGrp="1"/>
          </p:cNvSpPr>
          <p:nvPr>
            <p:ph sz="half" idx="1"/>
          </p:nvPr>
        </p:nvSpPr>
        <p:spPr>
          <a:xfrm>
            <a:off x="893763" y="2597150"/>
            <a:ext cx="5532437" cy="6188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9F4636C-3ED8-4668-8B8A-724FB5F9DD15}"/>
              </a:ext>
            </a:extLst>
          </p:cNvPr>
          <p:cNvSpPr>
            <a:spLocks noGrp="1"/>
          </p:cNvSpPr>
          <p:nvPr>
            <p:ph sz="half" idx="2"/>
          </p:nvPr>
        </p:nvSpPr>
        <p:spPr>
          <a:xfrm>
            <a:off x="6578600" y="2597150"/>
            <a:ext cx="5532438" cy="6188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3066249"/>
      </p:ext>
    </p:extLst>
  </p:cSld>
  <p:clrMapOvr>
    <a:masterClrMapping/>
  </p:clrMapOvr>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351101-93A3-4727-A398-54F987F99190}"/>
              </a:ext>
            </a:extLst>
          </p:cNvPr>
          <p:cNvSpPr>
            <a:spLocks noGrp="1"/>
          </p:cNvSpPr>
          <p:nvPr>
            <p:ph type="title"/>
          </p:nvPr>
        </p:nvSpPr>
        <p:spPr>
          <a:xfrm>
            <a:off x="895350" y="519113"/>
            <a:ext cx="11217275" cy="1885950"/>
          </a:xfrm>
        </p:spPr>
        <p:txBody>
          <a:bodyPr/>
          <a:lstStyle/>
          <a:p>
            <a:r>
              <a:rPr lang="en-US"/>
              <a:t>Click to edit Master title style</a:t>
            </a:r>
          </a:p>
        </p:txBody>
      </p:sp>
      <p:sp>
        <p:nvSpPr>
          <p:cNvPr id="3" name="Text Placeholder 2">
            <a:extLst>
              <a:ext uri="{FF2B5EF4-FFF2-40B4-BE49-F238E27FC236}">
                <a16:creationId xmlns:a16="http://schemas.microsoft.com/office/drawing/2014/main" id="{CAD90FED-A5C2-4618-AE92-92C83ED126CD}"/>
              </a:ext>
            </a:extLst>
          </p:cNvPr>
          <p:cNvSpPr>
            <a:spLocks noGrp="1"/>
          </p:cNvSpPr>
          <p:nvPr>
            <p:ph type="body" idx="1"/>
          </p:nvPr>
        </p:nvSpPr>
        <p:spPr>
          <a:xfrm>
            <a:off x="895350" y="2390775"/>
            <a:ext cx="5502275" cy="1171575"/>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F27FCF1-2C1E-4AF1-9BDC-4CE240BAC1D7}"/>
              </a:ext>
            </a:extLst>
          </p:cNvPr>
          <p:cNvSpPr>
            <a:spLocks noGrp="1"/>
          </p:cNvSpPr>
          <p:nvPr>
            <p:ph sz="half" idx="2"/>
          </p:nvPr>
        </p:nvSpPr>
        <p:spPr>
          <a:xfrm>
            <a:off x="895350" y="3562350"/>
            <a:ext cx="5502275" cy="5240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A9CB3AB-5C4C-4A37-9818-F6FE5045AC68}"/>
              </a:ext>
            </a:extLst>
          </p:cNvPr>
          <p:cNvSpPr>
            <a:spLocks noGrp="1"/>
          </p:cNvSpPr>
          <p:nvPr>
            <p:ph type="body" sz="quarter" idx="3"/>
          </p:nvPr>
        </p:nvSpPr>
        <p:spPr>
          <a:xfrm>
            <a:off x="6583363" y="2390775"/>
            <a:ext cx="5529262" cy="1171575"/>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913EF9E-9C3C-4F7D-BB51-B73D062C33FA}"/>
              </a:ext>
            </a:extLst>
          </p:cNvPr>
          <p:cNvSpPr>
            <a:spLocks noGrp="1"/>
          </p:cNvSpPr>
          <p:nvPr>
            <p:ph sz="quarter" idx="4"/>
          </p:nvPr>
        </p:nvSpPr>
        <p:spPr>
          <a:xfrm>
            <a:off x="6583363" y="3562350"/>
            <a:ext cx="5529262" cy="5240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98681009"/>
      </p:ext>
    </p:extLst>
  </p:cSld>
  <p:clrMapOvr>
    <a:masterClrMapping/>
  </p:clrMapOvr>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D07186-E7E4-428F-A255-F36F64A06115}"/>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89897212"/>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92FE19-E699-4988-8311-2C3265D1981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57B4A37-CBA5-436E-9F05-DCCA75ACE651}"/>
              </a:ext>
            </a:extLst>
          </p:cNvPr>
          <p:cNvSpPr>
            <a:spLocks noGrp="1"/>
          </p:cNvSpPr>
          <p:nvPr>
            <p:ph sz="half" idx="1"/>
          </p:nvPr>
        </p:nvSpPr>
        <p:spPr>
          <a:xfrm>
            <a:off x="355600" y="5270500"/>
            <a:ext cx="6070600" cy="1295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9A22918-86C6-42B6-8CCE-F46B7222DFC3}"/>
              </a:ext>
            </a:extLst>
          </p:cNvPr>
          <p:cNvSpPr>
            <a:spLocks noGrp="1"/>
          </p:cNvSpPr>
          <p:nvPr>
            <p:ph sz="half" idx="2"/>
          </p:nvPr>
        </p:nvSpPr>
        <p:spPr>
          <a:xfrm>
            <a:off x="6578600" y="5270500"/>
            <a:ext cx="6070600" cy="1295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13323798"/>
      </p:ext>
    </p:extLst>
  </p:cSld>
  <p:clrMapOvr>
    <a:masterClrMapping/>
  </p:clrMapOvr>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66846464"/>
      </p:ext>
    </p:extLst>
  </p:cSld>
  <p:clrMapOvr>
    <a:masterClrMapping/>
  </p:clrMapOvr>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8E97B-A6E2-4E59-A90E-4868F2468B70}"/>
              </a:ext>
            </a:extLst>
          </p:cNvPr>
          <p:cNvSpPr>
            <a:spLocks noGrp="1"/>
          </p:cNvSpPr>
          <p:nvPr>
            <p:ph type="title"/>
          </p:nvPr>
        </p:nvSpPr>
        <p:spPr>
          <a:xfrm>
            <a:off x="895350" y="650875"/>
            <a:ext cx="4194175" cy="2274888"/>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ECF329B-96D9-4415-B028-824212B9FBC0}"/>
              </a:ext>
            </a:extLst>
          </p:cNvPr>
          <p:cNvSpPr>
            <a:spLocks noGrp="1"/>
          </p:cNvSpPr>
          <p:nvPr>
            <p:ph idx="1"/>
          </p:nvPr>
        </p:nvSpPr>
        <p:spPr>
          <a:xfrm>
            <a:off x="5529263" y="1404938"/>
            <a:ext cx="6583362" cy="69310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DA3D157-7C5E-44CE-9FFB-3F63F28DDADA}"/>
              </a:ext>
            </a:extLst>
          </p:cNvPr>
          <p:cNvSpPr>
            <a:spLocks noGrp="1"/>
          </p:cNvSpPr>
          <p:nvPr>
            <p:ph type="body" sz="half" idx="2"/>
          </p:nvPr>
        </p:nvSpPr>
        <p:spPr>
          <a:xfrm>
            <a:off x="895350" y="2925763"/>
            <a:ext cx="4194175" cy="5421312"/>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227688092"/>
      </p:ext>
    </p:extLst>
  </p:cSld>
  <p:clrMapOvr>
    <a:masterClrMapping/>
  </p:clrMapOvr>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509D1D-5424-4857-9F7D-2A300125630B}"/>
              </a:ext>
            </a:extLst>
          </p:cNvPr>
          <p:cNvSpPr>
            <a:spLocks noGrp="1"/>
          </p:cNvSpPr>
          <p:nvPr>
            <p:ph type="title"/>
          </p:nvPr>
        </p:nvSpPr>
        <p:spPr>
          <a:xfrm>
            <a:off x="895350" y="650875"/>
            <a:ext cx="4194175" cy="2274888"/>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5188A70-D3B8-47F1-A435-EF4ECDC96F4F}"/>
              </a:ext>
            </a:extLst>
          </p:cNvPr>
          <p:cNvSpPr>
            <a:spLocks noGrp="1"/>
          </p:cNvSpPr>
          <p:nvPr>
            <p:ph type="pic" idx="1"/>
          </p:nvPr>
        </p:nvSpPr>
        <p:spPr>
          <a:xfrm>
            <a:off x="5529263" y="1404938"/>
            <a:ext cx="6583362" cy="69310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29B8BC4-6EF3-4A6D-A9F8-797D2BD5A855}"/>
              </a:ext>
            </a:extLst>
          </p:cNvPr>
          <p:cNvSpPr>
            <a:spLocks noGrp="1"/>
          </p:cNvSpPr>
          <p:nvPr>
            <p:ph type="body" sz="half" idx="2"/>
          </p:nvPr>
        </p:nvSpPr>
        <p:spPr>
          <a:xfrm>
            <a:off x="895350" y="2925763"/>
            <a:ext cx="4194175" cy="5421312"/>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2026976381"/>
      </p:ext>
    </p:extLst>
  </p:cSld>
  <p:clrMapOvr>
    <a:masterClrMapping/>
  </p:clrMapOvr>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C7A218-D43C-4DA5-87F0-647593A64B6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077567E-D12C-4C26-AA8A-80EE7E027DAF}"/>
              </a:ext>
            </a:extLst>
          </p:cNvPr>
          <p:cNvSpPr>
            <a:spLocks noGrp="1"/>
          </p:cNvSpPr>
          <p:nvPr>
            <p:ph type="body" orient="vert" idx="1"/>
          </p:nvPr>
        </p:nvSpPr>
        <p:spPr>
          <a:xfrm>
            <a:off x="893763" y="2597150"/>
            <a:ext cx="11217275" cy="6188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54445189"/>
      </p:ext>
    </p:extLst>
  </p:cSld>
  <p:clrMapOvr>
    <a:masterClrMapping/>
  </p:clrMapOvr>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7B32B0F-8016-4CDD-B325-A9F0BBE1C429}"/>
              </a:ext>
            </a:extLst>
          </p:cNvPr>
          <p:cNvSpPr>
            <a:spLocks noGrp="1"/>
          </p:cNvSpPr>
          <p:nvPr>
            <p:ph type="title" orient="vert"/>
          </p:nvPr>
        </p:nvSpPr>
        <p:spPr>
          <a:xfrm>
            <a:off x="9575800" y="2597150"/>
            <a:ext cx="3073400" cy="6188075"/>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4D236AC-90D8-4383-B884-DACB1B6EDE57}"/>
              </a:ext>
            </a:extLst>
          </p:cNvPr>
          <p:cNvSpPr>
            <a:spLocks noGrp="1"/>
          </p:cNvSpPr>
          <p:nvPr>
            <p:ph type="body" orient="vert" idx="1"/>
          </p:nvPr>
        </p:nvSpPr>
        <p:spPr>
          <a:xfrm>
            <a:off x="355600" y="2597150"/>
            <a:ext cx="9067800" cy="6188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52318670"/>
      </p:ext>
    </p:extLst>
  </p:cSld>
  <p:clrMapOvr>
    <a:masterClrMapping/>
  </p:clrMapOvr>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45FBF6-BDB3-4436-BEA6-18896C3CCB7A}"/>
              </a:ext>
            </a:extLst>
          </p:cNvPr>
          <p:cNvSpPr>
            <a:spLocks noGrp="1"/>
          </p:cNvSpPr>
          <p:nvPr>
            <p:ph type="ctrTitle"/>
          </p:nvPr>
        </p:nvSpPr>
        <p:spPr>
          <a:xfrm>
            <a:off x="1625600" y="1597025"/>
            <a:ext cx="9753600" cy="3395663"/>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4F29B94-D4FA-45ED-AE5D-54B6E6764D82}"/>
              </a:ext>
            </a:extLst>
          </p:cNvPr>
          <p:cNvSpPr>
            <a:spLocks noGrp="1"/>
          </p:cNvSpPr>
          <p:nvPr>
            <p:ph type="subTitle" idx="1"/>
          </p:nvPr>
        </p:nvSpPr>
        <p:spPr>
          <a:xfrm>
            <a:off x="1625600" y="5122863"/>
            <a:ext cx="9753600" cy="23542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1858767340"/>
      </p:ext>
    </p:extLst>
  </p:cSld>
  <p:clrMapOvr>
    <a:masterClrMapping/>
  </p:clrMapOvr>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DDE0D7-A0DB-4557-874C-8244490D9B7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5FCECC0-9482-4816-97DB-114F07D6F51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75224588"/>
      </p:ext>
    </p:extLst>
  </p:cSld>
  <p:clrMapOvr>
    <a:masterClrMapping/>
  </p:clrMapOvr>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92795-B08A-4FC8-A6B4-1963BC55B04F}"/>
              </a:ext>
            </a:extLst>
          </p:cNvPr>
          <p:cNvSpPr>
            <a:spLocks noGrp="1"/>
          </p:cNvSpPr>
          <p:nvPr>
            <p:ph type="title"/>
          </p:nvPr>
        </p:nvSpPr>
        <p:spPr>
          <a:xfrm>
            <a:off x="887413" y="2432050"/>
            <a:ext cx="11217275" cy="4056063"/>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96712CC-CBA5-429D-87BC-857BC4AAED5D}"/>
              </a:ext>
            </a:extLst>
          </p:cNvPr>
          <p:cNvSpPr>
            <a:spLocks noGrp="1"/>
          </p:cNvSpPr>
          <p:nvPr>
            <p:ph type="body" idx="1"/>
          </p:nvPr>
        </p:nvSpPr>
        <p:spPr>
          <a:xfrm>
            <a:off x="887413" y="6527800"/>
            <a:ext cx="11217275" cy="2133600"/>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Tree>
    <p:extLst>
      <p:ext uri="{BB962C8B-B14F-4D97-AF65-F5344CB8AC3E}">
        <p14:creationId xmlns:p14="http://schemas.microsoft.com/office/powerpoint/2010/main" val="1611497643"/>
      </p:ext>
    </p:extLst>
  </p:cSld>
  <p:clrMapOvr>
    <a:masterClrMapping/>
  </p:clrMapOvr>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51B7C9-36F2-420C-B2F8-F7D211364C6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4BD52F6-D5FD-4B15-BCF5-FFC5993D266B}"/>
              </a:ext>
            </a:extLst>
          </p:cNvPr>
          <p:cNvSpPr>
            <a:spLocks noGrp="1"/>
          </p:cNvSpPr>
          <p:nvPr>
            <p:ph sz="half" idx="1"/>
          </p:nvPr>
        </p:nvSpPr>
        <p:spPr>
          <a:xfrm>
            <a:off x="355600" y="3187700"/>
            <a:ext cx="6070600" cy="584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6182BFB-64FD-40A1-9608-9882C5C00E8E}"/>
              </a:ext>
            </a:extLst>
          </p:cNvPr>
          <p:cNvSpPr>
            <a:spLocks noGrp="1"/>
          </p:cNvSpPr>
          <p:nvPr>
            <p:ph sz="half" idx="2"/>
          </p:nvPr>
        </p:nvSpPr>
        <p:spPr>
          <a:xfrm>
            <a:off x="6578600" y="3187700"/>
            <a:ext cx="6070600" cy="584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1366385"/>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A6225A-C8C7-40C0-8D9F-7558ED3E64B2}"/>
              </a:ext>
            </a:extLst>
          </p:cNvPr>
          <p:cNvSpPr>
            <a:spLocks noGrp="1"/>
          </p:cNvSpPr>
          <p:nvPr>
            <p:ph type="title"/>
          </p:nvPr>
        </p:nvSpPr>
        <p:spPr>
          <a:xfrm>
            <a:off x="895350" y="519113"/>
            <a:ext cx="11217275" cy="1885950"/>
          </a:xfrm>
        </p:spPr>
        <p:txBody>
          <a:bodyPr/>
          <a:lstStyle/>
          <a:p>
            <a:r>
              <a:rPr lang="en-US"/>
              <a:t>Click to edit Master title style</a:t>
            </a:r>
          </a:p>
        </p:txBody>
      </p:sp>
      <p:sp>
        <p:nvSpPr>
          <p:cNvPr id="3" name="Text Placeholder 2">
            <a:extLst>
              <a:ext uri="{FF2B5EF4-FFF2-40B4-BE49-F238E27FC236}">
                <a16:creationId xmlns:a16="http://schemas.microsoft.com/office/drawing/2014/main" id="{6910ADE6-D932-47B2-A006-98118E41B2C2}"/>
              </a:ext>
            </a:extLst>
          </p:cNvPr>
          <p:cNvSpPr>
            <a:spLocks noGrp="1"/>
          </p:cNvSpPr>
          <p:nvPr>
            <p:ph type="body" idx="1"/>
          </p:nvPr>
        </p:nvSpPr>
        <p:spPr>
          <a:xfrm>
            <a:off x="895350" y="2390775"/>
            <a:ext cx="5502275" cy="117157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04BD209-3F98-42DD-B29A-E157E3677136}"/>
              </a:ext>
            </a:extLst>
          </p:cNvPr>
          <p:cNvSpPr>
            <a:spLocks noGrp="1"/>
          </p:cNvSpPr>
          <p:nvPr>
            <p:ph sz="half" idx="2"/>
          </p:nvPr>
        </p:nvSpPr>
        <p:spPr>
          <a:xfrm>
            <a:off x="895350" y="3562350"/>
            <a:ext cx="5502275" cy="5240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2D9AF99-7B0C-40E2-9D41-02F3EEB78B15}"/>
              </a:ext>
            </a:extLst>
          </p:cNvPr>
          <p:cNvSpPr>
            <a:spLocks noGrp="1"/>
          </p:cNvSpPr>
          <p:nvPr>
            <p:ph type="body" sz="quarter" idx="3"/>
          </p:nvPr>
        </p:nvSpPr>
        <p:spPr>
          <a:xfrm>
            <a:off x="6583363" y="2390775"/>
            <a:ext cx="5529262" cy="117157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68690C3-C53D-45D8-AB2A-7CDB785E0735}"/>
              </a:ext>
            </a:extLst>
          </p:cNvPr>
          <p:cNvSpPr>
            <a:spLocks noGrp="1"/>
          </p:cNvSpPr>
          <p:nvPr>
            <p:ph sz="quarter" idx="4"/>
          </p:nvPr>
        </p:nvSpPr>
        <p:spPr>
          <a:xfrm>
            <a:off x="6583363" y="3562350"/>
            <a:ext cx="5529262" cy="5240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24901122"/>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69F3B6-28D4-44F8-A0B8-031B8EA80DEB}"/>
              </a:ext>
            </a:extLst>
          </p:cNvPr>
          <p:cNvSpPr>
            <a:spLocks noGrp="1"/>
          </p:cNvSpPr>
          <p:nvPr>
            <p:ph type="title"/>
          </p:nvPr>
        </p:nvSpPr>
        <p:spPr>
          <a:xfrm>
            <a:off x="895350" y="519113"/>
            <a:ext cx="11217275" cy="1885950"/>
          </a:xfrm>
        </p:spPr>
        <p:txBody>
          <a:bodyPr/>
          <a:lstStyle/>
          <a:p>
            <a:r>
              <a:rPr lang="en-US"/>
              <a:t>Click to edit Master title style</a:t>
            </a:r>
          </a:p>
        </p:txBody>
      </p:sp>
      <p:sp>
        <p:nvSpPr>
          <p:cNvPr id="3" name="Text Placeholder 2">
            <a:extLst>
              <a:ext uri="{FF2B5EF4-FFF2-40B4-BE49-F238E27FC236}">
                <a16:creationId xmlns:a16="http://schemas.microsoft.com/office/drawing/2014/main" id="{CFE9C93D-88AA-4E64-8080-3BBF87D57BA3}"/>
              </a:ext>
            </a:extLst>
          </p:cNvPr>
          <p:cNvSpPr>
            <a:spLocks noGrp="1"/>
          </p:cNvSpPr>
          <p:nvPr>
            <p:ph type="body" idx="1"/>
          </p:nvPr>
        </p:nvSpPr>
        <p:spPr>
          <a:xfrm>
            <a:off x="895350" y="2390775"/>
            <a:ext cx="5502275" cy="117157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80391A0-41A8-4151-806A-1D3372E5989A}"/>
              </a:ext>
            </a:extLst>
          </p:cNvPr>
          <p:cNvSpPr>
            <a:spLocks noGrp="1"/>
          </p:cNvSpPr>
          <p:nvPr>
            <p:ph sz="half" idx="2"/>
          </p:nvPr>
        </p:nvSpPr>
        <p:spPr>
          <a:xfrm>
            <a:off x="895350" y="3562350"/>
            <a:ext cx="5502275" cy="5240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F94B5E3-F05D-4336-BC8D-3E31407B1A4C}"/>
              </a:ext>
            </a:extLst>
          </p:cNvPr>
          <p:cNvSpPr>
            <a:spLocks noGrp="1"/>
          </p:cNvSpPr>
          <p:nvPr>
            <p:ph type="body" sz="quarter" idx="3"/>
          </p:nvPr>
        </p:nvSpPr>
        <p:spPr>
          <a:xfrm>
            <a:off x="6583363" y="2390775"/>
            <a:ext cx="5529262" cy="117157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1554016-9E5E-498E-9CF6-873CD1597F3B}"/>
              </a:ext>
            </a:extLst>
          </p:cNvPr>
          <p:cNvSpPr>
            <a:spLocks noGrp="1"/>
          </p:cNvSpPr>
          <p:nvPr>
            <p:ph sz="quarter" idx="4"/>
          </p:nvPr>
        </p:nvSpPr>
        <p:spPr>
          <a:xfrm>
            <a:off x="6583363" y="3562350"/>
            <a:ext cx="5529262" cy="5240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43214425"/>
      </p:ext>
    </p:extLst>
  </p:cSld>
  <p:clrMapOvr>
    <a:masterClrMapping/>
  </p:clrMapOvr>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F4C197-1F87-4817-98A1-F9039EA1EB31}"/>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10815087"/>
      </p:ext>
    </p:extLst>
  </p:cSld>
  <p:clrMapOvr>
    <a:masterClrMapping/>
  </p:clrMapOvr>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3643204"/>
      </p:ext>
    </p:extLst>
  </p:cSld>
  <p:clrMapOvr>
    <a:masterClrMapping/>
  </p:clrMapOvr>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D0FD8D-64B4-414F-9C2A-7F6898B5E465}"/>
              </a:ext>
            </a:extLst>
          </p:cNvPr>
          <p:cNvSpPr>
            <a:spLocks noGrp="1"/>
          </p:cNvSpPr>
          <p:nvPr>
            <p:ph type="title"/>
          </p:nvPr>
        </p:nvSpPr>
        <p:spPr>
          <a:xfrm>
            <a:off x="895350" y="650875"/>
            <a:ext cx="4194175" cy="2274888"/>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6300058-4CE1-459D-95DA-8404C0A87367}"/>
              </a:ext>
            </a:extLst>
          </p:cNvPr>
          <p:cNvSpPr>
            <a:spLocks noGrp="1"/>
          </p:cNvSpPr>
          <p:nvPr>
            <p:ph idx="1"/>
          </p:nvPr>
        </p:nvSpPr>
        <p:spPr>
          <a:xfrm>
            <a:off x="5529263" y="1404938"/>
            <a:ext cx="6583362" cy="69310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749B4BA-1D9D-430C-8131-D3016B2237E9}"/>
              </a:ext>
            </a:extLst>
          </p:cNvPr>
          <p:cNvSpPr>
            <a:spLocks noGrp="1"/>
          </p:cNvSpPr>
          <p:nvPr>
            <p:ph type="body" sz="half" idx="2"/>
          </p:nvPr>
        </p:nvSpPr>
        <p:spPr>
          <a:xfrm>
            <a:off x="895350" y="2925763"/>
            <a:ext cx="4194175" cy="542131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3051314608"/>
      </p:ext>
    </p:extLst>
  </p:cSld>
  <p:clrMapOvr>
    <a:masterClrMapping/>
  </p:clrMapOvr>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776815-CD47-4547-9562-10E8FA0ABE39}"/>
              </a:ext>
            </a:extLst>
          </p:cNvPr>
          <p:cNvSpPr>
            <a:spLocks noGrp="1"/>
          </p:cNvSpPr>
          <p:nvPr>
            <p:ph type="title"/>
          </p:nvPr>
        </p:nvSpPr>
        <p:spPr>
          <a:xfrm>
            <a:off x="895350" y="650875"/>
            <a:ext cx="4194175" cy="2274888"/>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5791031-8C58-48C2-8BCF-6E61791FA82E}"/>
              </a:ext>
            </a:extLst>
          </p:cNvPr>
          <p:cNvSpPr>
            <a:spLocks noGrp="1"/>
          </p:cNvSpPr>
          <p:nvPr>
            <p:ph type="pic" idx="1"/>
          </p:nvPr>
        </p:nvSpPr>
        <p:spPr>
          <a:xfrm>
            <a:off x="5529263" y="1404938"/>
            <a:ext cx="6583362" cy="69310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143A010-0ED7-4424-8528-AEA5B9728EDB}"/>
              </a:ext>
            </a:extLst>
          </p:cNvPr>
          <p:cNvSpPr>
            <a:spLocks noGrp="1"/>
          </p:cNvSpPr>
          <p:nvPr>
            <p:ph type="body" sz="half" idx="2"/>
          </p:nvPr>
        </p:nvSpPr>
        <p:spPr>
          <a:xfrm>
            <a:off x="895350" y="2925763"/>
            <a:ext cx="4194175" cy="542131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29101917"/>
      </p:ext>
    </p:extLst>
  </p:cSld>
  <p:clrMapOvr>
    <a:masterClrMapping/>
  </p:clrMapOvr>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07A40C-F7F6-4707-A55B-4C34ED65791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971A856-60F0-4EB8-9EFB-FF5EE2B139E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55791788"/>
      </p:ext>
    </p:extLst>
  </p:cSld>
  <p:clrMapOvr>
    <a:masterClrMapping/>
  </p:clrMapOvr>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B07E12D-7EE0-4C01-9691-365D3EB0B1B6}"/>
              </a:ext>
            </a:extLst>
          </p:cNvPr>
          <p:cNvSpPr>
            <a:spLocks noGrp="1"/>
          </p:cNvSpPr>
          <p:nvPr>
            <p:ph type="title" orient="vert"/>
          </p:nvPr>
        </p:nvSpPr>
        <p:spPr>
          <a:xfrm>
            <a:off x="9575800" y="800100"/>
            <a:ext cx="3073400" cy="8229600"/>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BE18509-1BEC-4851-B37D-F7E8A571655B}"/>
              </a:ext>
            </a:extLst>
          </p:cNvPr>
          <p:cNvSpPr>
            <a:spLocks noGrp="1"/>
          </p:cNvSpPr>
          <p:nvPr>
            <p:ph type="body" orient="vert" idx="1"/>
          </p:nvPr>
        </p:nvSpPr>
        <p:spPr>
          <a:xfrm>
            <a:off x="355600" y="800100"/>
            <a:ext cx="9067800" cy="82296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98314963"/>
      </p:ext>
    </p:extLst>
  </p:cSld>
  <p:clrMapOvr>
    <a:masterClrMapping/>
  </p:clrMapOvr>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79C471-5967-46A5-AF34-B9A874ED21DB}"/>
              </a:ext>
            </a:extLst>
          </p:cNvPr>
          <p:cNvSpPr>
            <a:spLocks noGrp="1"/>
          </p:cNvSpPr>
          <p:nvPr>
            <p:ph type="ctrTitle"/>
          </p:nvPr>
        </p:nvSpPr>
        <p:spPr>
          <a:xfrm>
            <a:off x="1625600" y="1597025"/>
            <a:ext cx="9753600" cy="3395663"/>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F69DEAF-366B-4333-82CD-A394B56A2EFD}"/>
              </a:ext>
            </a:extLst>
          </p:cNvPr>
          <p:cNvSpPr>
            <a:spLocks noGrp="1"/>
          </p:cNvSpPr>
          <p:nvPr>
            <p:ph type="subTitle" idx="1"/>
          </p:nvPr>
        </p:nvSpPr>
        <p:spPr>
          <a:xfrm>
            <a:off x="1625600" y="5122863"/>
            <a:ext cx="9753600" cy="23542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3173952749"/>
      </p:ext>
    </p:extLst>
  </p:cSld>
  <p:clrMapOvr>
    <a:masterClrMapping/>
  </p:clrMapOvr>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9760C2-A863-44F7-B16A-C0A7434DAD1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3F6F280-29B0-4B52-B9E9-8785684519A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89054386"/>
      </p:ext>
    </p:extLst>
  </p:cSld>
  <p:clrMapOvr>
    <a:masterClrMapping/>
  </p:clrMapOvr>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66B4D8-24D4-4ABF-9448-EBF7AC0E9F28}"/>
              </a:ext>
            </a:extLst>
          </p:cNvPr>
          <p:cNvSpPr>
            <a:spLocks noGrp="1"/>
          </p:cNvSpPr>
          <p:nvPr>
            <p:ph type="title"/>
          </p:nvPr>
        </p:nvSpPr>
        <p:spPr>
          <a:xfrm>
            <a:off x="887413" y="2432050"/>
            <a:ext cx="11217275" cy="4056063"/>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0DB4B57-05E1-4098-9389-1F0D4B3C1C75}"/>
              </a:ext>
            </a:extLst>
          </p:cNvPr>
          <p:cNvSpPr>
            <a:spLocks noGrp="1"/>
          </p:cNvSpPr>
          <p:nvPr>
            <p:ph type="body" idx="1"/>
          </p:nvPr>
        </p:nvSpPr>
        <p:spPr>
          <a:xfrm>
            <a:off x="887413" y="6527800"/>
            <a:ext cx="11217275" cy="2133600"/>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Tree>
    <p:extLst>
      <p:ext uri="{BB962C8B-B14F-4D97-AF65-F5344CB8AC3E}">
        <p14:creationId xmlns:p14="http://schemas.microsoft.com/office/powerpoint/2010/main" val="1950182778"/>
      </p:ext>
    </p:extLst>
  </p:cSld>
  <p:clrMapOvr>
    <a:masterClrMapping/>
  </p:clrMapOvr>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D9CA6A-4463-4182-AF48-E95DED3AE2B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3714059-CCF4-44F5-B266-54E68F9EDCEA}"/>
              </a:ext>
            </a:extLst>
          </p:cNvPr>
          <p:cNvSpPr>
            <a:spLocks noGrp="1"/>
          </p:cNvSpPr>
          <p:nvPr>
            <p:ph sz="half" idx="1"/>
          </p:nvPr>
        </p:nvSpPr>
        <p:spPr>
          <a:xfrm>
            <a:off x="6756400" y="3187700"/>
            <a:ext cx="2870200" cy="584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8186833-1542-42C8-8ADD-94FCCE49FC25}"/>
              </a:ext>
            </a:extLst>
          </p:cNvPr>
          <p:cNvSpPr>
            <a:spLocks noGrp="1"/>
          </p:cNvSpPr>
          <p:nvPr>
            <p:ph sz="half" idx="2"/>
          </p:nvPr>
        </p:nvSpPr>
        <p:spPr>
          <a:xfrm>
            <a:off x="9779000" y="3187700"/>
            <a:ext cx="2870200" cy="584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88657366"/>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C1286B-EA18-4F54-8A0D-F829A44E7D89}"/>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42646364"/>
      </p:ext>
    </p:extLst>
  </p:cSld>
  <p:clrMapOvr>
    <a:masterClrMapping/>
  </p:clrMapOvr>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71504E-CA43-4E7E-93F5-1A8BD3FF5C7D}"/>
              </a:ext>
            </a:extLst>
          </p:cNvPr>
          <p:cNvSpPr>
            <a:spLocks noGrp="1"/>
          </p:cNvSpPr>
          <p:nvPr>
            <p:ph type="title"/>
          </p:nvPr>
        </p:nvSpPr>
        <p:spPr>
          <a:xfrm>
            <a:off x="895350" y="519113"/>
            <a:ext cx="11217275" cy="1885950"/>
          </a:xfrm>
        </p:spPr>
        <p:txBody>
          <a:bodyPr/>
          <a:lstStyle/>
          <a:p>
            <a:r>
              <a:rPr lang="en-US"/>
              <a:t>Click to edit Master title style</a:t>
            </a:r>
          </a:p>
        </p:txBody>
      </p:sp>
      <p:sp>
        <p:nvSpPr>
          <p:cNvPr id="3" name="Text Placeholder 2">
            <a:extLst>
              <a:ext uri="{FF2B5EF4-FFF2-40B4-BE49-F238E27FC236}">
                <a16:creationId xmlns:a16="http://schemas.microsoft.com/office/drawing/2014/main" id="{9B40DC54-D6F2-48E5-9144-2CA2C8E94E0F}"/>
              </a:ext>
            </a:extLst>
          </p:cNvPr>
          <p:cNvSpPr>
            <a:spLocks noGrp="1"/>
          </p:cNvSpPr>
          <p:nvPr>
            <p:ph type="body" idx="1"/>
          </p:nvPr>
        </p:nvSpPr>
        <p:spPr>
          <a:xfrm>
            <a:off x="895350" y="2390775"/>
            <a:ext cx="5502275" cy="117157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6D029BA-AE43-442A-B86B-53CB36FBFFCB}"/>
              </a:ext>
            </a:extLst>
          </p:cNvPr>
          <p:cNvSpPr>
            <a:spLocks noGrp="1"/>
          </p:cNvSpPr>
          <p:nvPr>
            <p:ph sz="half" idx="2"/>
          </p:nvPr>
        </p:nvSpPr>
        <p:spPr>
          <a:xfrm>
            <a:off x="895350" y="3562350"/>
            <a:ext cx="5502275" cy="5240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45711AF-57C0-43FC-A220-637DA0B268D2}"/>
              </a:ext>
            </a:extLst>
          </p:cNvPr>
          <p:cNvSpPr>
            <a:spLocks noGrp="1"/>
          </p:cNvSpPr>
          <p:nvPr>
            <p:ph type="body" sz="quarter" idx="3"/>
          </p:nvPr>
        </p:nvSpPr>
        <p:spPr>
          <a:xfrm>
            <a:off x="6583363" y="2390775"/>
            <a:ext cx="5529262" cy="117157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A130265-4C58-4C0D-BD77-BCCD86B89D49}"/>
              </a:ext>
            </a:extLst>
          </p:cNvPr>
          <p:cNvSpPr>
            <a:spLocks noGrp="1"/>
          </p:cNvSpPr>
          <p:nvPr>
            <p:ph sz="quarter" idx="4"/>
          </p:nvPr>
        </p:nvSpPr>
        <p:spPr>
          <a:xfrm>
            <a:off x="6583363" y="3562350"/>
            <a:ext cx="5529262" cy="5240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45159355"/>
      </p:ext>
    </p:extLst>
  </p:cSld>
  <p:clrMapOvr>
    <a:masterClrMapping/>
  </p:clrMapOvr>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D54099-A758-4EC2-BD4B-28C9420DAAB2}"/>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29144090"/>
      </p:ext>
    </p:extLst>
  </p:cSld>
  <p:clrMapOvr>
    <a:masterClrMapping/>
  </p:clrMapOvr>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38079907"/>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6A24AA-9B32-4DFD-9AE0-2CBD49415514}"/>
              </a:ext>
            </a:extLst>
          </p:cNvPr>
          <p:cNvSpPr>
            <a:spLocks noGrp="1"/>
          </p:cNvSpPr>
          <p:nvPr>
            <p:ph type="title"/>
          </p:nvPr>
        </p:nvSpPr>
        <p:spPr>
          <a:xfrm>
            <a:off x="895350" y="650875"/>
            <a:ext cx="4194175" cy="2274888"/>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34CD5A7-07EC-4D89-9B60-54C53143137E}"/>
              </a:ext>
            </a:extLst>
          </p:cNvPr>
          <p:cNvSpPr>
            <a:spLocks noGrp="1"/>
          </p:cNvSpPr>
          <p:nvPr>
            <p:ph idx="1"/>
          </p:nvPr>
        </p:nvSpPr>
        <p:spPr>
          <a:xfrm>
            <a:off x="5529263" y="1404938"/>
            <a:ext cx="6583362" cy="69310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414114B-6D50-4400-BB9C-3DCF9D8D60E0}"/>
              </a:ext>
            </a:extLst>
          </p:cNvPr>
          <p:cNvSpPr>
            <a:spLocks noGrp="1"/>
          </p:cNvSpPr>
          <p:nvPr>
            <p:ph type="body" sz="half" idx="2"/>
          </p:nvPr>
        </p:nvSpPr>
        <p:spPr>
          <a:xfrm>
            <a:off x="895350" y="2925763"/>
            <a:ext cx="4194175" cy="542131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3054640330"/>
      </p:ext>
    </p:extLst>
  </p:cSld>
  <p:clrMapOvr>
    <a:masterClrMapping/>
  </p:clrMapOvr>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88B0CB-B350-4978-939C-D53618F3BDB2}"/>
              </a:ext>
            </a:extLst>
          </p:cNvPr>
          <p:cNvSpPr>
            <a:spLocks noGrp="1"/>
          </p:cNvSpPr>
          <p:nvPr>
            <p:ph type="title"/>
          </p:nvPr>
        </p:nvSpPr>
        <p:spPr>
          <a:xfrm>
            <a:off x="895350" y="650875"/>
            <a:ext cx="4194175" cy="2274888"/>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3A3C1BD-4BDD-434A-8FB4-7198651DD254}"/>
              </a:ext>
            </a:extLst>
          </p:cNvPr>
          <p:cNvSpPr>
            <a:spLocks noGrp="1"/>
          </p:cNvSpPr>
          <p:nvPr>
            <p:ph type="pic" idx="1"/>
          </p:nvPr>
        </p:nvSpPr>
        <p:spPr>
          <a:xfrm>
            <a:off x="5529263" y="1404938"/>
            <a:ext cx="6583362" cy="69310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4099F9B-BE79-44D4-87D4-79505D426E98}"/>
              </a:ext>
            </a:extLst>
          </p:cNvPr>
          <p:cNvSpPr>
            <a:spLocks noGrp="1"/>
          </p:cNvSpPr>
          <p:nvPr>
            <p:ph type="body" sz="half" idx="2"/>
          </p:nvPr>
        </p:nvSpPr>
        <p:spPr>
          <a:xfrm>
            <a:off x="895350" y="2925763"/>
            <a:ext cx="4194175" cy="542131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1363866449"/>
      </p:ext>
    </p:extLst>
  </p:cSld>
  <p:clrMapOvr>
    <a:masterClrMapping/>
  </p:clrMapOvr>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389BE3-F456-4569-86CF-BB7821D55EB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6DEA982-3578-4A58-9F91-350C0EECA7E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52580344"/>
      </p:ext>
    </p:extLst>
  </p:cSld>
  <p:clrMapOvr>
    <a:masterClrMapping/>
  </p:clrMapOvr>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4F2A6AB-96D5-4066-BC04-03B4D385F1DB}"/>
              </a:ext>
            </a:extLst>
          </p:cNvPr>
          <p:cNvSpPr>
            <a:spLocks noGrp="1"/>
          </p:cNvSpPr>
          <p:nvPr>
            <p:ph type="title" orient="vert"/>
          </p:nvPr>
        </p:nvSpPr>
        <p:spPr>
          <a:xfrm>
            <a:off x="9575800" y="812800"/>
            <a:ext cx="3073400" cy="8216900"/>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3C3C1E1-2528-4B32-A997-B3B6905AC0A3}"/>
              </a:ext>
            </a:extLst>
          </p:cNvPr>
          <p:cNvSpPr>
            <a:spLocks noGrp="1"/>
          </p:cNvSpPr>
          <p:nvPr>
            <p:ph type="body" orient="vert" idx="1"/>
          </p:nvPr>
        </p:nvSpPr>
        <p:spPr>
          <a:xfrm>
            <a:off x="355600" y="812800"/>
            <a:ext cx="9067800" cy="82169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12623097"/>
      </p:ext>
    </p:extLst>
  </p:cSld>
  <p:clrMapOvr>
    <a:masterClrMapping/>
  </p:clrMapOvr>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6071DB-D2A0-43AD-AB39-F6555859E104}"/>
              </a:ext>
            </a:extLst>
          </p:cNvPr>
          <p:cNvSpPr>
            <a:spLocks noGrp="1"/>
          </p:cNvSpPr>
          <p:nvPr>
            <p:ph type="ctrTitle"/>
          </p:nvPr>
        </p:nvSpPr>
        <p:spPr>
          <a:xfrm>
            <a:off x="1625600" y="1597025"/>
            <a:ext cx="9753600" cy="3395663"/>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BCE0D56-9EA3-40BB-A371-A3D5AF802D52}"/>
              </a:ext>
            </a:extLst>
          </p:cNvPr>
          <p:cNvSpPr>
            <a:spLocks noGrp="1"/>
          </p:cNvSpPr>
          <p:nvPr>
            <p:ph type="subTitle" idx="1"/>
          </p:nvPr>
        </p:nvSpPr>
        <p:spPr>
          <a:xfrm>
            <a:off x="1625600" y="5122863"/>
            <a:ext cx="9753600" cy="23542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1465716011"/>
      </p:ext>
    </p:extLst>
  </p:cSld>
  <p:clrMapOvr>
    <a:masterClrMapping/>
  </p:clrMapOvr>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4B03A9-DFC5-46A2-9637-D94F08BBC6D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67A50E7-9C62-4EBE-9A08-F5A0A8731F8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0510097"/>
      </p:ext>
    </p:extLst>
  </p:cSld>
  <p:clrMapOvr>
    <a:masterClrMapping/>
  </p:clrMapOvr>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CC788-F87D-4E38-8DF8-C1A24C32D889}"/>
              </a:ext>
            </a:extLst>
          </p:cNvPr>
          <p:cNvSpPr>
            <a:spLocks noGrp="1"/>
          </p:cNvSpPr>
          <p:nvPr>
            <p:ph type="title"/>
          </p:nvPr>
        </p:nvSpPr>
        <p:spPr>
          <a:xfrm>
            <a:off x="887413" y="2432050"/>
            <a:ext cx="11217275" cy="4056063"/>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FC9689F-DFF3-4CD9-8D29-74D35B43FE06}"/>
              </a:ext>
            </a:extLst>
          </p:cNvPr>
          <p:cNvSpPr>
            <a:spLocks noGrp="1"/>
          </p:cNvSpPr>
          <p:nvPr>
            <p:ph type="body" idx="1"/>
          </p:nvPr>
        </p:nvSpPr>
        <p:spPr>
          <a:xfrm>
            <a:off x="887413" y="6527800"/>
            <a:ext cx="11217275" cy="2133600"/>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Tree>
    <p:extLst>
      <p:ext uri="{BB962C8B-B14F-4D97-AF65-F5344CB8AC3E}">
        <p14:creationId xmlns:p14="http://schemas.microsoft.com/office/powerpoint/2010/main" val="2901078075"/>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46898284"/>
      </p:ext>
    </p:extLst>
  </p:cSld>
  <p:clrMapOvr>
    <a:masterClrMapping/>
  </p:clrMapOvr>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55042-D616-462F-A3B6-82B77D43FC4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D5FF157-69BF-455E-8C5F-F7107A0B0CDF}"/>
              </a:ext>
            </a:extLst>
          </p:cNvPr>
          <p:cNvSpPr>
            <a:spLocks noGrp="1"/>
          </p:cNvSpPr>
          <p:nvPr>
            <p:ph sz="half" idx="1"/>
          </p:nvPr>
        </p:nvSpPr>
        <p:spPr>
          <a:xfrm>
            <a:off x="355600" y="3187700"/>
            <a:ext cx="6070600" cy="584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E493364-F72D-4A35-8561-896D1B91715B}"/>
              </a:ext>
            </a:extLst>
          </p:cNvPr>
          <p:cNvSpPr>
            <a:spLocks noGrp="1"/>
          </p:cNvSpPr>
          <p:nvPr>
            <p:ph sz="half" idx="2"/>
          </p:nvPr>
        </p:nvSpPr>
        <p:spPr>
          <a:xfrm>
            <a:off x="6578600" y="3187700"/>
            <a:ext cx="6070600" cy="584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53833454"/>
      </p:ext>
    </p:extLst>
  </p:cSld>
  <p:clrMapOvr>
    <a:masterClrMapping/>
  </p:clrMapOvr>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030590-46E9-467D-95F3-55B6F33FCB54}"/>
              </a:ext>
            </a:extLst>
          </p:cNvPr>
          <p:cNvSpPr>
            <a:spLocks noGrp="1"/>
          </p:cNvSpPr>
          <p:nvPr>
            <p:ph type="title"/>
          </p:nvPr>
        </p:nvSpPr>
        <p:spPr>
          <a:xfrm>
            <a:off x="895350" y="519113"/>
            <a:ext cx="11217275" cy="1885950"/>
          </a:xfrm>
        </p:spPr>
        <p:txBody>
          <a:bodyPr/>
          <a:lstStyle/>
          <a:p>
            <a:r>
              <a:rPr lang="en-US"/>
              <a:t>Click to edit Master title style</a:t>
            </a:r>
          </a:p>
        </p:txBody>
      </p:sp>
      <p:sp>
        <p:nvSpPr>
          <p:cNvPr id="3" name="Text Placeholder 2">
            <a:extLst>
              <a:ext uri="{FF2B5EF4-FFF2-40B4-BE49-F238E27FC236}">
                <a16:creationId xmlns:a16="http://schemas.microsoft.com/office/drawing/2014/main" id="{DED6F441-EC55-43E5-9AC1-19EA4E664C35}"/>
              </a:ext>
            </a:extLst>
          </p:cNvPr>
          <p:cNvSpPr>
            <a:spLocks noGrp="1"/>
          </p:cNvSpPr>
          <p:nvPr>
            <p:ph type="body" idx="1"/>
          </p:nvPr>
        </p:nvSpPr>
        <p:spPr>
          <a:xfrm>
            <a:off x="895350" y="2390775"/>
            <a:ext cx="5502275" cy="117157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9434647-8E33-4CD1-9DBB-E0EA2DD4EEE9}"/>
              </a:ext>
            </a:extLst>
          </p:cNvPr>
          <p:cNvSpPr>
            <a:spLocks noGrp="1"/>
          </p:cNvSpPr>
          <p:nvPr>
            <p:ph sz="half" idx="2"/>
          </p:nvPr>
        </p:nvSpPr>
        <p:spPr>
          <a:xfrm>
            <a:off x="895350" y="3562350"/>
            <a:ext cx="5502275" cy="5240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34699B1-5D86-49DC-874F-E90D4E9A9AB9}"/>
              </a:ext>
            </a:extLst>
          </p:cNvPr>
          <p:cNvSpPr>
            <a:spLocks noGrp="1"/>
          </p:cNvSpPr>
          <p:nvPr>
            <p:ph type="body" sz="quarter" idx="3"/>
          </p:nvPr>
        </p:nvSpPr>
        <p:spPr>
          <a:xfrm>
            <a:off x="6583363" y="2390775"/>
            <a:ext cx="5529262" cy="117157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3DC3F79-A261-4493-85D6-2CE9BE2D6931}"/>
              </a:ext>
            </a:extLst>
          </p:cNvPr>
          <p:cNvSpPr>
            <a:spLocks noGrp="1"/>
          </p:cNvSpPr>
          <p:nvPr>
            <p:ph sz="quarter" idx="4"/>
          </p:nvPr>
        </p:nvSpPr>
        <p:spPr>
          <a:xfrm>
            <a:off x="6583363" y="3562350"/>
            <a:ext cx="5529262" cy="5240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09018571"/>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5B9865-79E3-4C08-AC88-AEF66C7151E0}"/>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97924034"/>
      </p:ext>
    </p:extLst>
  </p:cSld>
  <p:clrMapOvr>
    <a:masterClrMapping/>
  </p:clrMapOvr>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8988952"/>
      </p:ext>
    </p:extLst>
  </p:cSld>
  <p:clrMapOvr>
    <a:masterClrMapping/>
  </p:clrMapOvr>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E4E497-ACF9-4B6F-BC8B-5BE1A84A0D22}"/>
              </a:ext>
            </a:extLst>
          </p:cNvPr>
          <p:cNvSpPr>
            <a:spLocks noGrp="1"/>
          </p:cNvSpPr>
          <p:nvPr>
            <p:ph type="title"/>
          </p:nvPr>
        </p:nvSpPr>
        <p:spPr>
          <a:xfrm>
            <a:off x="895350" y="650875"/>
            <a:ext cx="4194175" cy="2274888"/>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21FD181-AF33-4986-A7C5-6761E4A4AA8B}"/>
              </a:ext>
            </a:extLst>
          </p:cNvPr>
          <p:cNvSpPr>
            <a:spLocks noGrp="1"/>
          </p:cNvSpPr>
          <p:nvPr>
            <p:ph idx="1"/>
          </p:nvPr>
        </p:nvSpPr>
        <p:spPr>
          <a:xfrm>
            <a:off x="5529263" y="1404938"/>
            <a:ext cx="6583362" cy="69310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C4183C5-49A6-4EB9-8CE9-C57AA093AFB8}"/>
              </a:ext>
            </a:extLst>
          </p:cNvPr>
          <p:cNvSpPr>
            <a:spLocks noGrp="1"/>
          </p:cNvSpPr>
          <p:nvPr>
            <p:ph type="body" sz="half" idx="2"/>
          </p:nvPr>
        </p:nvSpPr>
        <p:spPr>
          <a:xfrm>
            <a:off x="895350" y="2925763"/>
            <a:ext cx="4194175" cy="542131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3201913592"/>
      </p:ext>
    </p:extLst>
  </p:cSld>
  <p:clrMapOvr>
    <a:masterClrMapping/>
  </p:clrMapOvr>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F3322E-D373-4F32-BA20-76EF93AC07A8}"/>
              </a:ext>
            </a:extLst>
          </p:cNvPr>
          <p:cNvSpPr>
            <a:spLocks noGrp="1"/>
          </p:cNvSpPr>
          <p:nvPr>
            <p:ph type="title"/>
          </p:nvPr>
        </p:nvSpPr>
        <p:spPr>
          <a:xfrm>
            <a:off x="895350" y="650875"/>
            <a:ext cx="4194175" cy="2274888"/>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576DD0A-01F3-45D4-BE74-D7DEA375FE3F}"/>
              </a:ext>
            </a:extLst>
          </p:cNvPr>
          <p:cNvSpPr>
            <a:spLocks noGrp="1"/>
          </p:cNvSpPr>
          <p:nvPr>
            <p:ph type="pic" idx="1"/>
          </p:nvPr>
        </p:nvSpPr>
        <p:spPr>
          <a:xfrm>
            <a:off x="5529263" y="1404938"/>
            <a:ext cx="6583362" cy="69310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E2BD087-D558-4347-BA11-47C07E30C193}"/>
              </a:ext>
            </a:extLst>
          </p:cNvPr>
          <p:cNvSpPr>
            <a:spLocks noGrp="1"/>
          </p:cNvSpPr>
          <p:nvPr>
            <p:ph type="body" sz="half" idx="2"/>
          </p:nvPr>
        </p:nvSpPr>
        <p:spPr>
          <a:xfrm>
            <a:off x="895350" y="2925763"/>
            <a:ext cx="4194175" cy="542131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964584786"/>
      </p:ext>
    </p:extLst>
  </p:cSld>
  <p:clrMapOvr>
    <a:masterClrMapping/>
  </p:clrMapOvr>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D5305D-D337-453C-BFFA-8C217E4A36D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4F6C04E-A8E4-4180-965B-BFC0CB48922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05109224"/>
      </p:ext>
    </p:extLst>
  </p:cSld>
  <p:clrMapOvr>
    <a:masterClrMapping/>
  </p:clrMapOvr>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A718F58-0453-4417-9986-5534C7F36CC5}"/>
              </a:ext>
            </a:extLst>
          </p:cNvPr>
          <p:cNvSpPr>
            <a:spLocks noGrp="1"/>
          </p:cNvSpPr>
          <p:nvPr>
            <p:ph type="title" orient="vert"/>
          </p:nvPr>
        </p:nvSpPr>
        <p:spPr>
          <a:xfrm>
            <a:off x="9575800" y="800100"/>
            <a:ext cx="3073400" cy="8229600"/>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FB8CB1A-2C0B-4E5E-85DE-0E3F55D63FF8}"/>
              </a:ext>
            </a:extLst>
          </p:cNvPr>
          <p:cNvSpPr>
            <a:spLocks noGrp="1"/>
          </p:cNvSpPr>
          <p:nvPr>
            <p:ph type="body" orient="vert" idx="1"/>
          </p:nvPr>
        </p:nvSpPr>
        <p:spPr>
          <a:xfrm>
            <a:off x="355600" y="800100"/>
            <a:ext cx="9067800" cy="82296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96863268"/>
      </p:ext>
    </p:extLst>
  </p:cSld>
  <p:clrMapOvr>
    <a:masterClrMapping/>
  </p:clrMapOvr>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CFEAD2-ADEF-4FFF-B8A7-D3532F90390A}"/>
              </a:ext>
            </a:extLst>
          </p:cNvPr>
          <p:cNvSpPr>
            <a:spLocks noGrp="1"/>
          </p:cNvSpPr>
          <p:nvPr>
            <p:ph type="ctrTitle"/>
          </p:nvPr>
        </p:nvSpPr>
        <p:spPr>
          <a:xfrm>
            <a:off x="1625600" y="1597025"/>
            <a:ext cx="9753600" cy="3395663"/>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247A88A-8088-4E8D-95E2-F553C5784343}"/>
              </a:ext>
            </a:extLst>
          </p:cNvPr>
          <p:cNvSpPr>
            <a:spLocks noGrp="1"/>
          </p:cNvSpPr>
          <p:nvPr>
            <p:ph type="subTitle" idx="1"/>
          </p:nvPr>
        </p:nvSpPr>
        <p:spPr>
          <a:xfrm>
            <a:off x="1625600" y="5122863"/>
            <a:ext cx="9753600" cy="23542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1202246415"/>
      </p:ext>
    </p:extLst>
  </p:cSld>
  <p:clrMapOvr>
    <a:masterClrMapping/>
  </p:clrMapOvr>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4F9C6C-55E7-42CF-9245-B1BFFA886AF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6B52094-6974-4F15-9877-2907B78DCB1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12563114"/>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A198B1-09D1-4407-BCD3-57EEE59B3B0C}"/>
              </a:ext>
            </a:extLst>
          </p:cNvPr>
          <p:cNvSpPr>
            <a:spLocks noGrp="1"/>
          </p:cNvSpPr>
          <p:nvPr>
            <p:ph type="title"/>
          </p:nvPr>
        </p:nvSpPr>
        <p:spPr>
          <a:xfrm>
            <a:off x="895350" y="650875"/>
            <a:ext cx="4194175" cy="2274888"/>
          </a:xfrm>
        </p:spPr>
        <p:txBody>
          <a:bodyPr/>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E9EDF1D-C8D4-4C28-974C-E6A5B5917EFC}"/>
              </a:ext>
            </a:extLst>
          </p:cNvPr>
          <p:cNvSpPr>
            <a:spLocks noGrp="1"/>
          </p:cNvSpPr>
          <p:nvPr>
            <p:ph idx="1"/>
          </p:nvPr>
        </p:nvSpPr>
        <p:spPr>
          <a:xfrm>
            <a:off x="5529263" y="1404938"/>
            <a:ext cx="6583362" cy="69310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4794C4E-DAB2-41AC-AF64-99731F84782F}"/>
              </a:ext>
            </a:extLst>
          </p:cNvPr>
          <p:cNvSpPr>
            <a:spLocks noGrp="1"/>
          </p:cNvSpPr>
          <p:nvPr>
            <p:ph type="body" sz="half" idx="2"/>
          </p:nvPr>
        </p:nvSpPr>
        <p:spPr>
          <a:xfrm>
            <a:off x="895350" y="2925763"/>
            <a:ext cx="4194175" cy="542131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3459596355"/>
      </p:ext>
    </p:extLst>
  </p:cSld>
  <p:clrMapOvr>
    <a:masterClrMapping/>
  </p:clrMapOvr>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808B02-001D-4B9C-90A0-45E9D1BB5182}"/>
              </a:ext>
            </a:extLst>
          </p:cNvPr>
          <p:cNvSpPr>
            <a:spLocks noGrp="1"/>
          </p:cNvSpPr>
          <p:nvPr>
            <p:ph type="title"/>
          </p:nvPr>
        </p:nvSpPr>
        <p:spPr>
          <a:xfrm>
            <a:off x="887413" y="2432050"/>
            <a:ext cx="11217275" cy="4056063"/>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2976930-45E4-467E-8E5B-00E87D215921}"/>
              </a:ext>
            </a:extLst>
          </p:cNvPr>
          <p:cNvSpPr>
            <a:spLocks noGrp="1"/>
          </p:cNvSpPr>
          <p:nvPr>
            <p:ph type="body" idx="1"/>
          </p:nvPr>
        </p:nvSpPr>
        <p:spPr>
          <a:xfrm>
            <a:off x="887413" y="6527800"/>
            <a:ext cx="11217275" cy="2133600"/>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Tree>
    <p:extLst>
      <p:ext uri="{BB962C8B-B14F-4D97-AF65-F5344CB8AC3E}">
        <p14:creationId xmlns:p14="http://schemas.microsoft.com/office/powerpoint/2010/main" val="946671274"/>
      </p:ext>
    </p:extLst>
  </p:cSld>
  <p:clrMapOvr>
    <a:masterClrMapping/>
  </p:clrMapOvr>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0E7785-C5ED-4414-90FA-EE4A56AD344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5FDD011-592E-4858-ADF9-6C57D7FAC057}"/>
              </a:ext>
            </a:extLst>
          </p:cNvPr>
          <p:cNvSpPr>
            <a:spLocks noGrp="1"/>
          </p:cNvSpPr>
          <p:nvPr>
            <p:ph sz="half" idx="1"/>
          </p:nvPr>
        </p:nvSpPr>
        <p:spPr>
          <a:xfrm>
            <a:off x="355600" y="3187700"/>
            <a:ext cx="2870200" cy="584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FD9BC03-C78C-4C87-8C6B-105266EF2EE4}"/>
              </a:ext>
            </a:extLst>
          </p:cNvPr>
          <p:cNvSpPr>
            <a:spLocks noGrp="1"/>
          </p:cNvSpPr>
          <p:nvPr>
            <p:ph sz="half" idx="2"/>
          </p:nvPr>
        </p:nvSpPr>
        <p:spPr>
          <a:xfrm>
            <a:off x="3378200" y="3187700"/>
            <a:ext cx="2870200" cy="584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20956001"/>
      </p:ext>
    </p:extLst>
  </p:cSld>
  <p:clrMapOvr>
    <a:masterClrMapping/>
  </p:clrMapOvr>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8A1F5C-43C8-4494-A12E-BB146E7C69A6}"/>
              </a:ext>
            </a:extLst>
          </p:cNvPr>
          <p:cNvSpPr>
            <a:spLocks noGrp="1"/>
          </p:cNvSpPr>
          <p:nvPr>
            <p:ph type="title"/>
          </p:nvPr>
        </p:nvSpPr>
        <p:spPr>
          <a:xfrm>
            <a:off x="895350" y="519113"/>
            <a:ext cx="11217275" cy="1885950"/>
          </a:xfrm>
        </p:spPr>
        <p:txBody>
          <a:bodyPr/>
          <a:lstStyle/>
          <a:p>
            <a:r>
              <a:rPr lang="en-US"/>
              <a:t>Click to edit Master title style</a:t>
            </a:r>
          </a:p>
        </p:txBody>
      </p:sp>
      <p:sp>
        <p:nvSpPr>
          <p:cNvPr id="3" name="Text Placeholder 2">
            <a:extLst>
              <a:ext uri="{FF2B5EF4-FFF2-40B4-BE49-F238E27FC236}">
                <a16:creationId xmlns:a16="http://schemas.microsoft.com/office/drawing/2014/main" id="{049535DE-5FA0-4399-8343-6120F045BFBB}"/>
              </a:ext>
            </a:extLst>
          </p:cNvPr>
          <p:cNvSpPr>
            <a:spLocks noGrp="1"/>
          </p:cNvSpPr>
          <p:nvPr>
            <p:ph type="body" idx="1"/>
          </p:nvPr>
        </p:nvSpPr>
        <p:spPr>
          <a:xfrm>
            <a:off x="895350" y="2390775"/>
            <a:ext cx="5502275" cy="117157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4554566-03FE-46A3-ABC9-D73B5CF75504}"/>
              </a:ext>
            </a:extLst>
          </p:cNvPr>
          <p:cNvSpPr>
            <a:spLocks noGrp="1"/>
          </p:cNvSpPr>
          <p:nvPr>
            <p:ph sz="half" idx="2"/>
          </p:nvPr>
        </p:nvSpPr>
        <p:spPr>
          <a:xfrm>
            <a:off x="895350" y="3562350"/>
            <a:ext cx="5502275" cy="5240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61E2ABE-FE93-496E-8BCE-C296D6673AE4}"/>
              </a:ext>
            </a:extLst>
          </p:cNvPr>
          <p:cNvSpPr>
            <a:spLocks noGrp="1"/>
          </p:cNvSpPr>
          <p:nvPr>
            <p:ph type="body" sz="quarter" idx="3"/>
          </p:nvPr>
        </p:nvSpPr>
        <p:spPr>
          <a:xfrm>
            <a:off x="6583363" y="2390775"/>
            <a:ext cx="5529262" cy="117157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D39A5F2-2271-4447-85DD-88830DE1B2F9}"/>
              </a:ext>
            </a:extLst>
          </p:cNvPr>
          <p:cNvSpPr>
            <a:spLocks noGrp="1"/>
          </p:cNvSpPr>
          <p:nvPr>
            <p:ph sz="quarter" idx="4"/>
          </p:nvPr>
        </p:nvSpPr>
        <p:spPr>
          <a:xfrm>
            <a:off x="6583363" y="3562350"/>
            <a:ext cx="5529262" cy="5240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62354107"/>
      </p:ext>
    </p:extLst>
  </p:cSld>
  <p:clrMapOvr>
    <a:masterClrMapping/>
  </p:clrMapOvr>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00EDF3-9375-4AC8-8B4B-012CC25935D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07943235"/>
      </p:ext>
    </p:extLst>
  </p:cSld>
  <p:clrMapOvr>
    <a:masterClrMapping/>
  </p:clrMapOvr>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58674335"/>
      </p:ext>
    </p:extLst>
  </p:cSld>
  <p:clrMapOvr>
    <a:masterClrMapping/>
  </p:clrMapOvr>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DC7450-BBFA-4513-80AA-3945AA679DA0}"/>
              </a:ext>
            </a:extLst>
          </p:cNvPr>
          <p:cNvSpPr>
            <a:spLocks noGrp="1"/>
          </p:cNvSpPr>
          <p:nvPr>
            <p:ph type="title"/>
          </p:nvPr>
        </p:nvSpPr>
        <p:spPr>
          <a:xfrm>
            <a:off x="895350" y="650875"/>
            <a:ext cx="4194175" cy="2274888"/>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F16F83A-F82C-4FF5-ACA8-D7F6AE6B983C}"/>
              </a:ext>
            </a:extLst>
          </p:cNvPr>
          <p:cNvSpPr>
            <a:spLocks noGrp="1"/>
          </p:cNvSpPr>
          <p:nvPr>
            <p:ph idx="1"/>
          </p:nvPr>
        </p:nvSpPr>
        <p:spPr>
          <a:xfrm>
            <a:off x="5529263" y="1404938"/>
            <a:ext cx="6583362" cy="69310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EA027DC-BE65-4306-A003-94E495315301}"/>
              </a:ext>
            </a:extLst>
          </p:cNvPr>
          <p:cNvSpPr>
            <a:spLocks noGrp="1"/>
          </p:cNvSpPr>
          <p:nvPr>
            <p:ph type="body" sz="half" idx="2"/>
          </p:nvPr>
        </p:nvSpPr>
        <p:spPr>
          <a:xfrm>
            <a:off x="895350" y="2925763"/>
            <a:ext cx="4194175" cy="542131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3622774432"/>
      </p:ext>
    </p:extLst>
  </p:cSld>
  <p:clrMapOvr>
    <a:masterClrMapping/>
  </p:clrMapOvr>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FC83B-2CE6-4785-9E75-0CBB95614007}"/>
              </a:ext>
            </a:extLst>
          </p:cNvPr>
          <p:cNvSpPr>
            <a:spLocks noGrp="1"/>
          </p:cNvSpPr>
          <p:nvPr>
            <p:ph type="title"/>
          </p:nvPr>
        </p:nvSpPr>
        <p:spPr>
          <a:xfrm>
            <a:off x="895350" y="650875"/>
            <a:ext cx="4194175" cy="2274888"/>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6B1CE83-5559-448A-B4E3-E5BF9E1EEA47}"/>
              </a:ext>
            </a:extLst>
          </p:cNvPr>
          <p:cNvSpPr>
            <a:spLocks noGrp="1"/>
          </p:cNvSpPr>
          <p:nvPr>
            <p:ph type="pic" idx="1"/>
          </p:nvPr>
        </p:nvSpPr>
        <p:spPr>
          <a:xfrm>
            <a:off x="5529263" y="1404938"/>
            <a:ext cx="6583362" cy="69310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5A98FD2-F955-4BA2-A68B-22A1640F1007}"/>
              </a:ext>
            </a:extLst>
          </p:cNvPr>
          <p:cNvSpPr>
            <a:spLocks noGrp="1"/>
          </p:cNvSpPr>
          <p:nvPr>
            <p:ph type="body" sz="half" idx="2"/>
          </p:nvPr>
        </p:nvSpPr>
        <p:spPr>
          <a:xfrm>
            <a:off x="895350" y="2925763"/>
            <a:ext cx="4194175" cy="542131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2047933121"/>
      </p:ext>
    </p:extLst>
  </p:cSld>
  <p:clrMapOvr>
    <a:masterClrMapping/>
  </p:clrMapOvr>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BA3F2F-80FD-4C47-A9AF-AD6A5E612C4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E5C1E54-250D-4CCE-B718-C3363C8197B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38704309"/>
      </p:ext>
    </p:extLst>
  </p:cSld>
  <p:clrMapOvr>
    <a:masterClrMapping/>
  </p:clrMapOvr>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6A3B2B9-B14A-4202-8F14-8FE9131191C2}"/>
              </a:ext>
            </a:extLst>
          </p:cNvPr>
          <p:cNvSpPr>
            <a:spLocks noGrp="1"/>
          </p:cNvSpPr>
          <p:nvPr>
            <p:ph type="title" orient="vert"/>
          </p:nvPr>
        </p:nvSpPr>
        <p:spPr>
          <a:xfrm>
            <a:off x="9575800" y="825500"/>
            <a:ext cx="3073400" cy="8204200"/>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DACA667-BCED-4E83-B2E6-DDBD8F015CF2}"/>
              </a:ext>
            </a:extLst>
          </p:cNvPr>
          <p:cNvSpPr>
            <a:spLocks noGrp="1"/>
          </p:cNvSpPr>
          <p:nvPr>
            <p:ph type="body" orient="vert" idx="1"/>
          </p:nvPr>
        </p:nvSpPr>
        <p:spPr>
          <a:xfrm>
            <a:off x="355600" y="825500"/>
            <a:ext cx="9067800" cy="8204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1158750"/>
      </p:ext>
    </p:extLst>
  </p:cSld>
  <p:clrMapOvr>
    <a:masterClrMapping/>
  </p:clrMapOvr>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B016E-06F2-407D-B74B-E2DFA65699BC}"/>
              </a:ext>
            </a:extLst>
          </p:cNvPr>
          <p:cNvSpPr>
            <a:spLocks noGrp="1"/>
          </p:cNvSpPr>
          <p:nvPr>
            <p:ph type="ctrTitle"/>
          </p:nvPr>
        </p:nvSpPr>
        <p:spPr>
          <a:xfrm>
            <a:off x="1625600" y="1597025"/>
            <a:ext cx="9753600" cy="3395663"/>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B6115C9-D533-4EAE-9110-FD4C60542E53}"/>
              </a:ext>
            </a:extLst>
          </p:cNvPr>
          <p:cNvSpPr>
            <a:spLocks noGrp="1"/>
          </p:cNvSpPr>
          <p:nvPr>
            <p:ph type="subTitle" idx="1"/>
          </p:nvPr>
        </p:nvSpPr>
        <p:spPr>
          <a:xfrm>
            <a:off x="1625600" y="5122863"/>
            <a:ext cx="9753600" cy="23542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3391420953"/>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7B0ABA-238E-40D2-8623-301CD4924F51}"/>
              </a:ext>
            </a:extLst>
          </p:cNvPr>
          <p:cNvSpPr>
            <a:spLocks noGrp="1"/>
          </p:cNvSpPr>
          <p:nvPr>
            <p:ph type="title"/>
          </p:nvPr>
        </p:nvSpPr>
        <p:spPr>
          <a:xfrm>
            <a:off x="895350" y="650875"/>
            <a:ext cx="4194175" cy="2274888"/>
          </a:xfrm>
        </p:spPr>
        <p:txBody>
          <a:bodyPr/>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5C946DA-559E-4968-8142-BD44F32B31B7}"/>
              </a:ext>
            </a:extLst>
          </p:cNvPr>
          <p:cNvSpPr>
            <a:spLocks noGrp="1"/>
          </p:cNvSpPr>
          <p:nvPr>
            <p:ph type="pic" idx="1"/>
          </p:nvPr>
        </p:nvSpPr>
        <p:spPr>
          <a:xfrm>
            <a:off x="5529263" y="1404938"/>
            <a:ext cx="6583362" cy="69310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379BC48-147E-475F-9C91-A785F0D06C14}"/>
              </a:ext>
            </a:extLst>
          </p:cNvPr>
          <p:cNvSpPr>
            <a:spLocks noGrp="1"/>
          </p:cNvSpPr>
          <p:nvPr>
            <p:ph type="body" sz="half" idx="2"/>
          </p:nvPr>
        </p:nvSpPr>
        <p:spPr>
          <a:xfrm>
            <a:off x="895350" y="2925763"/>
            <a:ext cx="4194175" cy="542131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3036045981"/>
      </p:ext>
    </p:extLst>
  </p:cSld>
  <p:clrMapOvr>
    <a:masterClrMapping/>
  </p:clrMapOvr>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BCDD0B-9096-475A-8DB7-B5B6A1A89CF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9EDF453-F272-4E71-BE24-2129AFAC1FC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74803419"/>
      </p:ext>
    </p:extLst>
  </p:cSld>
  <p:clrMapOvr>
    <a:masterClrMapping/>
  </p:clrMapOvr>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1F042-872C-4DAF-AE2B-15BDC9D2282C}"/>
              </a:ext>
            </a:extLst>
          </p:cNvPr>
          <p:cNvSpPr>
            <a:spLocks noGrp="1"/>
          </p:cNvSpPr>
          <p:nvPr>
            <p:ph type="title"/>
          </p:nvPr>
        </p:nvSpPr>
        <p:spPr>
          <a:xfrm>
            <a:off x="887413" y="2432050"/>
            <a:ext cx="11217275" cy="4056063"/>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364B269-4CEA-4748-8A30-12E849FF03DD}"/>
              </a:ext>
            </a:extLst>
          </p:cNvPr>
          <p:cNvSpPr>
            <a:spLocks noGrp="1"/>
          </p:cNvSpPr>
          <p:nvPr>
            <p:ph type="body" idx="1"/>
          </p:nvPr>
        </p:nvSpPr>
        <p:spPr>
          <a:xfrm>
            <a:off x="887413" y="6527800"/>
            <a:ext cx="11217275" cy="2133600"/>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Tree>
    <p:extLst>
      <p:ext uri="{BB962C8B-B14F-4D97-AF65-F5344CB8AC3E}">
        <p14:creationId xmlns:p14="http://schemas.microsoft.com/office/powerpoint/2010/main" val="2813513197"/>
      </p:ext>
    </p:extLst>
  </p:cSld>
  <p:clrMapOvr>
    <a:masterClrMapping/>
  </p:clrMapOvr>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4AF4AB-263F-45C9-A837-E3717C7FA92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7A309A2-900D-4ACF-945E-D389C7E3FF05}"/>
              </a:ext>
            </a:extLst>
          </p:cNvPr>
          <p:cNvSpPr>
            <a:spLocks noGrp="1"/>
          </p:cNvSpPr>
          <p:nvPr>
            <p:ph sz="half" idx="1"/>
          </p:nvPr>
        </p:nvSpPr>
        <p:spPr>
          <a:xfrm>
            <a:off x="355600" y="3187700"/>
            <a:ext cx="2870200" cy="584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782AEE2-53B6-46C9-A193-8C23C7839BA3}"/>
              </a:ext>
            </a:extLst>
          </p:cNvPr>
          <p:cNvSpPr>
            <a:spLocks noGrp="1"/>
          </p:cNvSpPr>
          <p:nvPr>
            <p:ph sz="half" idx="2"/>
          </p:nvPr>
        </p:nvSpPr>
        <p:spPr>
          <a:xfrm>
            <a:off x="3378200" y="3187700"/>
            <a:ext cx="2870200" cy="584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3837656"/>
      </p:ext>
    </p:extLst>
  </p:cSld>
  <p:clrMapOvr>
    <a:masterClrMapping/>
  </p:clrMapOvr>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C68C5D-AF6B-43FC-98B8-D06894227B14}"/>
              </a:ext>
            </a:extLst>
          </p:cNvPr>
          <p:cNvSpPr>
            <a:spLocks noGrp="1"/>
          </p:cNvSpPr>
          <p:nvPr>
            <p:ph type="title"/>
          </p:nvPr>
        </p:nvSpPr>
        <p:spPr>
          <a:xfrm>
            <a:off x="895350" y="519113"/>
            <a:ext cx="11217275" cy="1885950"/>
          </a:xfrm>
        </p:spPr>
        <p:txBody>
          <a:bodyPr/>
          <a:lstStyle/>
          <a:p>
            <a:r>
              <a:rPr lang="en-US"/>
              <a:t>Click to edit Master title style</a:t>
            </a:r>
          </a:p>
        </p:txBody>
      </p:sp>
      <p:sp>
        <p:nvSpPr>
          <p:cNvPr id="3" name="Text Placeholder 2">
            <a:extLst>
              <a:ext uri="{FF2B5EF4-FFF2-40B4-BE49-F238E27FC236}">
                <a16:creationId xmlns:a16="http://schemas.microsoft.com/office/drawing/2014/main" id="{1A2603DE-32D8-481D-8A8C-CEF68688D7DF}"/>
              </a:ext>
            </a:extLst>
          </p:cNvPr>
          <p:cNvSpPr>
            <a:spLocks noGrp="1"/>
          </p:cNvSpPr>
          <p:nvPr>
            <p:ph type="body" idx="1"/>
          </p:nvPr>
        </p:nvSpPr>
        <p:spPr>
          <a:xfrm>
            <a:off x="895350" y="2390775"/>
            <a:ext cx="5502275" cy="117157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5243362-F095-4DA7-BC0C-C120088B24BF}"/>
              </a:ext>
            </a:extLst>
          </p:cNvPr>
          <p:cNvSpPr>
            <a:spLocks noGrp="1"/>
          </p:cNvSpPr>
          <p:nvPr>
            <p:ph sz="half" idx="2"/>
          </p:nvPr>
        </p:nvSpPr>
        <p:spPr>
          <a:xfrm>
            <a:off x="895350" y="3562350"/>
            <a:ext cx="5502275" cy="5240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14F7484-2986-42C2-82A4-B67E8C089157}"/>
              </a:ext>
            </a:extLst>
          </p:cNvPr>
          <p:cNvSpPr>
            <a:spLocks noGrp="1"/>
          </p:cNvSpPr>
          <p:nvPr>
            <p:ph type="body" sz="quarter" idx="3"/>
          </p:nvPr>
        </p:nvSpPr>
        <p:spPr>
          <a:xfrm>
            <a:off x="6583363" y="2390775"/>
            <a:ext cx="5529262" cy="117157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27A0C0B-85F5-493A-88D3-DC22D1FF5B81}"/>
              </a:ext>
            </a:extLst>
          </p:cNvPr>
          <p:cNvSpPr>
            <a:spLocks noGrp="1"/>
          </p:cNvSpPr>
          <p:nvPr>
            <p:ph sz="quarter" idx="4"/>
          </p:nvPr>
        </p:nvSpPr>
        <p:spPr>
          <a:xfrm>
            <a:off x="6583363" y="3562350"/>
            <a:ext cx="5529262" cy="5240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90223121"/>
      </p:ext>
    </p:extLst>
  </p:cSld>
  <p:clrMapOvr>
    <a:masterClrMapping/>
  </p:clrMapOvr>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561BD1-5068-437E-86C8-F8CE610F71D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04505630"/>
      </p:ext>
    </p:extLst>
  </p:cSld>
  <p:clrMapOvr>
    <a:masterClrMapping/>
  </p:clrMapOvr>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90533653"/>
      </p:ext>
    </p:extLst>
  </p:cSld>
  <p:clrMapOvr>
    <a:masterClrMapping/>
  </p:clrMapOvr>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E86D4-6693-4D90-A73E-020829D74A29}"/>
              </a:ext>
            </a:extLst>
          </p:cNvPr>
          <p:cNvSpPr>
            <a:spLocks noGrp="1"/>
          </p:cNvSpPr>
          <p:nvPr>
            <p:ph type="title"/>
          </p:nvPr>
        </p:nvSpPr>
        <p:spPr>
          <a:xfrm>
            <a:off x="895350" y="650875"/>
            <a:ext cx="4194175" cy="2274888"/>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E0138A7-BEFD-4826-A84C-BB4716F2E6E7}"/>
              </a:ext>
            </a:extLst>
          </p:cNvPr>
          <p:cNvSpPr>
            <a:spLocks noGrp="1"/>
          </p:cNvSpPr>
          <p:nvPr>
            <p:ph idx="1"/>
          </p:nvPr>
        </p:nvSpPr>
        <p:spPr>
          <a:xfrm>
            <a:off x="5529263" y="1404938"/>
            <a:ext cx="6583362" cy="69310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459954A-60A2-4A9E-B228-367A5CE6D824}"/>
              </a:ext>
            </a:extLst>
          </p:cNvPr>
          <p:cNvSpPr>
            <a:spLocks noGrp="1"/>
          </p:cNvSpPr>
          <p:nvPr>
            <p:ph type="body" sz="half" idx="2"/>
          </p:nvPr>
        </p:nvSpPr>
        <p:spPr>
          <a:xfrm>
            <a:off x="895350" y="2925763"/>
            <a:ext cx="4194175" cy="542131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2985856510"/>
      </p:ext>
    </p:extLst>
  </p:cSld>
  <p:clrMapOvr>
    <a:masterClrMapping/>
  </p:clrMapOvr>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E112E0-BE97-4A3A-B0AF-3ABD3CC3BE6F}"/>
              </a:ext>
            </a:extLst>
          </p:cNvPr>
          <p:cNvSpPr>
            <a:spLocks noGrp="1"/>
          </p:cNvSpPr>
          <p:nvPr>
            <p:ph type="title"/>
          </p:nvPr>
        </p:nvSpPr>
        <p:spPr>
          <a:xfrm>
            <a:off x="895350" y="650875"/>
            <a:ext cx="4194175" cy="2274888"/>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164156C-F7E9-4852-A3E0-64B190B2BAE3}"/>
              </a:ext>
            </a:extLst>
          </p:cNvPr>
          <p:cNvSpPr>
            <a:spLocks noGrp="1"/>
          </p:cNvSpPr>
          <p:nvPr>
            <p:ph type="pic" idx="1"/>
          </p:nvPr>
        </p:nvSpPr>
        <p:spPr>
          <a:xfrm>
            <a:off x="5529263" y="1404938"/>
            <a:ext cx="6583362" cy="69310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9A34218-E294-410D-A9C4-05F269BFAE5E}"/>
              </a:ext>
            </a:extLst>
          </p:cNvPr>
          <p:cNvSpPr>
            <a:spLocks noGrp="1"/>
          </p:cNvSpPr>
          <p:nvPr>
            <p:ph type="body" sz="half" idx="2"/>
          </p:nvPr>
        </p:nvSpPr>
        <p:spPr>
          <a:xfrm>
            <a:off x="895350" y="2925763"/>
            <a:ext cx="4194175" cy="542131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1688725873"/>
      </p:ext>
    </p:extLst>
  </p:cSld>
  <p:clrMapOvr>
    <a:masterClrMapping/>
  </p:clrMapOvr>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5F659D-E479-4A1D-BF0B-526F5D89D37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1C9F964-662A-499F-9370-F701C961AC0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47097933"/>
      </p:ext>
    </p:extLst>
  </p:cSld>
  <p:clrMapOvr>
    <a:masterClrMapping/>
  </p:clrMapOvr>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955244F-28A3-4381-9EE7-CFAC7E4ED5C4}"/>
              </a:ext>
            </a:extLst>
          </p:cNvPr>
          <p:cNvSpPr>
            <a:spLocks noGrp="1"/>
          </p:cNvSpPr>
          <p:nvPr>
            <p:ph type="title" orient="vert"/>
          </p:nvPr>
        </p:nvSpPr>
        <p:spPr>
          <a:xfrm>
            <a:off x="9575800" y="812800"/>
            <a:ext cx="3073400" cy="8216900"/>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C4E9440-6637-4AB4-B5A3-5C9C519DD772}"/>
              </a:ext>
            </a:extLst>
          </p:cNvPr>
          <p:cNvSpPr>
            <a:spLocks noGrp="1"/>
          </p:cNvSpPr>
          <p:nvPr>
            <p:ph type="body" orient="vert" idx="1"/>
          </p:nvPr>
        </p:nvSpPr>
        <p:spPr>
          <a:xfrm>
            <a:off x="355600" y="812800"/>
            <a:ext cx="9067800" cy="82169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30476735"/>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07.xml"/><Relationship Id="rId13" Type="http://schemas.openxmlformats.org/officeDocument/2006/relationships/image" Target="../media/image1.jpeg"/><Relationship Id="rId3" Type="http://schemas.openxmlformats.org/officeDocument/2006/relationships/slideLayout" Target="../slideLayouts/slideLayout102.xml"/><Relationship Id="rId7" Type="http://schemas.openxmlformats.org/officeDocument/2006/relationships/slideLayout" Target="../slideLayouts/slideLayout106.xml"/><Relationship Id="rId12" Type="http://schemas.openxmlformats.org/officeDocument/2006/relationships/theme" Target="../theme/theme10.xml"/><Relationship Id="rId2" Type="http://schemas.openxmlformats.org/officeDocument/2006/relationships/slideLayout" Target="../slideLayouts/slideLayout101.xml"/><Relationship Id="rId1" Type="http://schemas.openxmlformats.org/officeDocument/2006/relationships/slideLayout" Target="../slideLayouts/slideLayout100.xml"/><Relationship Id="rId6" Type="http://schemas.openxmlformats.org/officeDocument/2006/relationships/slideLayout" Target="../slideLayouts/slideLayout105.xml"/><Relationship Id="rId11" Type="http://schemas.openxmlformats.org/officeDocument/2006/relationships/slideLayout" Target="../slideLayouts/slideLayout110.xml"/><Relationship Id="rId5" Type="http://schemas.openxmlformats.org/officeDocument/2006/relationships/slideLayout" Target="../slideLayouts/slideLayout104.xml"/><Relationship Id="rId10" Type="http://schemas.openxmlformats.org/officeDocument/2006/relationships/slideLayout" Target="../slideLayouts/slideLayout109.xml"/><Relationship Id="rId4" Type="http://schemas.openxmlformats.org/officeDocument/2006/relationships/slideLayout" Target="../slideLayouts/slideLayout103.xml"/><Relationship Id="rId9" Type="http://schemas.openxmlformats.org/officeDocument/2006/relationships/slideLayout" Target="../slideLayouts/slideLayout108.xml"/><Relationship Id="rId14" Type="http://schemas.openxmlformats.org/officeDocument/2006/relationships/image" Target="../media/image3.png"/></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18.xml"/><Relationship Id="rId13" Type="http://schemas.openxmlformats.org/officeDocument/2006/relationships/image" Target="../media/image1.jpeg"/><Relationship Id="rId3" Type="http://schemas.openxmlformats.org/officeDocument/2006/relationships/slideLayout" Target="../slideLayouts/slideLayout113.xml"/><Relationship Id="rId7" Type="http://schemas.openxmlformats.org/officeDocument/2006/relationships/slideLayout" Target="../slideLayouts/slideLayout117.xml"/><Relationship Id="rId12" Type="http://schemas.openxmlformats.org/officeDocument/2006/relationships/theme" Target="../theme/theme11.xml"/><Relationship Id="rId2" Type="http://schemas.openxmlformats.org/officeDocument/2006/relationships/slideLayout" Target="../slideLayouts/slideLayout112.xml"/><Relationship Id="rId1" Type="http://schemas.openxmlformats.org/officeDocument/2006/relationships/slideLayout" Target="../slideLayouts/slideLayout111.xml"/><Relationship Id="rId6" Type="http://schemas.openxmlformats.org/officeDocument/2006/relationships/slideLayout" Target="../slideLayouts/slideLayout116.xml"/><Relationship Id="rId11" Type="http://schemas.openxmlformats.org/officeDocument/2006/relationships/slideLayout" Target="../slideLayouts/slideLayout121.xml"/><Relationship Id="rId5" Type="http://schemas.openxmlformats.org/officeDocument/2006/relationships/slideLayout" Target="../slideLayouts/slideLayout115.xml"/><Relationship Id="rId10" Type="http://schemas.openxmlformats.org/officeDocument/2006/relationships/slideLayout" Target="../slideLayouts/slideLayout120.xml"/><Relationship Id="rId4" Type="http://schemas.openxmlformats.org/officeDocument/2006/relationships/slideLayout" Target="../slideLayouts/slideLayout114.xml"/><Relationship Id="rId9" Type="http://schemas.openxmlformats.org/officeDocument/2006/relationships/slideLayout" Target="../slideLayouts/slideLayout119.xml"/><Relationship Id="rId14" Type="http://schemas.openxmlformats.org/officeDocument/2006/relationships/image" Target="../media/image3.png"/></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29.xml"/><Relationship Id="rId13" Type="http://schemas.openxmlformats.org/officeDocument/2006/relationships/image" Target="../media/image4.jpeg"/><Relationship Id="rId3" Type="http://schemas.openxmlformats.org/officeDocument/2006/relationships/slideLayout" Target="../slideLayouts/slideLayout124.xml"/><Relationship Id="rId7" Type="http://schemas.openxmlformats.org/officeDocument/2006/relationships/slideLayout" Target="../slideLayouts/slideLayout128.xml"/><Relationship Id="rId12" Type="http://schemas.openxmlformats.org/officeDocument/2006/relationships/theme" Target="../theme/theme12.xml"/><Relationship Id="rId2" Type="http://schemas.openxmlformats.org/officeDocument/2006/relationships/slideLayout" Target="../slideLayouts/slideLayout123.xml"/><Relationship Id="rId1" Type="http://schemas.openxmlformats.org/officeDocument/2006/relationships/slideLayout" Target="../slideLayouts/slideLayout122.xml"/><Relationship Id="rId6" Type="http://schemas.openxmlformats.org/officeDocument/2006/relationships/slideLayout" Target="../slideLayouts/slideLayout127.xml"/><Relationship Id="rId11" Type="http://schemas.openxmlformats.org/officeDocument/2006/relationships/slideLayout" Target="../slideLayouts/slideLayout132.xml"/><Relationship Id="rId5" Type="http://schemas.openxmlformats.org/officeDocument/2006/relationships/slideLayout" Target="../slideLayouts/slideLayout126.xml"/><Relationship Id="rId10" Type="http://schemas.openxmlformats.org/officeDocument/2006/relationships/slideLayout" Target="../slideLayouts/slideLayout131.xml"/><Relationship Id="rId4" Type="http://schemas.openxmlformats.org/officeDocument/2006/relationships/slideLayout" Target="../slideLayouts/slideLayout125.xml"/><Relationship Id="rId9" Type="http://schemas.openxmlformats.org/officeDocument/2006/relationships/slideLayout" Target="../slideLayouts/slideLayout130.xml"/><Relationship Id="rId14" Type="http://schemas.openxmlformats.org/officeDocument/2006/relationships/image" Target="../media/image5.png"/></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140.xml"/><Relationship Id="rId13" Type="http://schemas.openxmlformats.org/officeDocument/2006/relationships/image" Target="../media/image1.jpeg"/><Relationship Id="rId3" Type="http://schemas.openxmlformats.org/officeDocument/2006/relationships/slideLayout" Target="../slideLayouts/slideLayout135.xml"/><Relationship Id="rId7" Type="http://schemas.openxmlformats.org/officeDocument/2006/relationships/slideLayout" Target="../slideLayouts/slideLayout139.xml"/><Relationship Id="rId12" Type="http://schemas.openxmlformats.org/officeDocument/2006/relationships/theme" Target="../theme/theme13.xml"/><Relationship Id="rId2" Type="http://schemas.openxmlformats.org/officeDocument/2006/relationships/slideLayout" Target="../slideLayouts/slideLayout134.xml"/><Relationship Id="rId1" Type="http://schemas.openxmlformats.org/officeDocument/2006/relationships/slideLayout" Target="../slideLayouts/slideLayout133.xml"/><Relationship Id="rId6" Type="http://schemas.openxmlformats.org/officeDocument/2006/relationships/slideLayout" Target="../slideLayouts/slideLayout138.xml"/><Relationship Id="rId11" Type="http://schemas.openxmlformats.org/officeDocument/2006/relationships/slideLayout" Target="../slideLayouts/slideLayout143.xml"/><Relationship Id="rId5" Type="http://schemas.openxmlformats.org/officeDocument/2006/relationships/slideLayout" Target="../slideLayouts/slideLayout137.xml"/><Relationship Id="rId10" Type="http://schemas.openxmlformats.org/officeDocument/2006/relationships/slideLayout" Target="../slideLayouts/slideLayout142.xml"/><Relationship Id="rId4" Type="http://schemas.openxmlformats.org/officeDocument/2006/relationships/slideLayout" Target="../slideLayouts/slideLayout136.xml"/><Relationship Id="rId9" Type="http://schemas.openxmlformats.org/officeDocument/2006/relationships/slideLayout" Target="../slideLayouts/slideLayout141.xml"/><Relationship Id="rId14" Type="http://schemas.openxmlformats.org/officeDocument/2006/relationships/image" Target="../media/image3.png"/></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151.xml"/><Relationship Id="rId13" Type="http://schemas.openxmlformats.org/officeDocument/2006/relationships/image" Target="../media/image4.jpeg"/><Relationship Id="rId3" Type="http://schemas.openxmlformats.org/officeDocument/2006/relationships/slideLayout" Target="../slideLayouts/slideLayout146.xml"/><Relationship Id="rId7" Type="http://schemas.openxmlformats.org/officeDocument/2006/relationships/slideLayout" Target="../slideLayouts/slideLayout150.xml"/><Relationship Id="rId12" Type="http://schemas.openxmlformats.org/officeDocument/2006/relationships/theme" Target="../theme/theme14.xml"/><Relationship Id="rId2" Type="http://schemas.openxmlformats.org/officeDocument/2006/relationships/slideLayout" Target="../slideLayouts/slideLayout145.xml"/><Relationship Id="rId1" Type="http://schemas.openxmlformats.org/officeDocument/2006/relationships/slideLayout" Target="../slideLayouts/slideLayout144.xml"/><Relationship Id="rId6" Type="http://schemas.openxmlformats.org/officeDocument/2006/relationships/slideLayout" Target="../slideLayouts/slideLayout149.xml"/><Relationship Id="rId11" Type="http://schemas.openxmlformats.org/officeDocument/2006/relationships/slideLayout" Target="../slideLayouts/slideLayout154.xml"/><Relationship Id="rId5" Type="http://schemas.openxmlformats.org/officeDocument/2006/relationships/slideLayout" Target="../slideLayouts/slideLayout148.xml"/><Relationship Id="rId10" Type="http://schemas.openxmlformats.org/officeDocument/2006/relationships/slideLayout" Target="../slideLayouts/slideLayout153.xml"/><Relationship Id="rId4" Type="http://schemas.openxmlformats.org/officeDocument/2006/relationships/slideLayout" Target="../slideLayouts/slideLayout147.xml"/><Relationship Id="rId9" Type="http://schemas.openxmlformats.org/officeDocument/2006/relationships/slideLayout" Target="../slideLayouts/slideLayout152.xml"/><Relationship Id="rId14" Type="http://schemas.openxmlformats.org/officeDocument/2006/relationships/image" Target="../media/image6.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jpe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image" Target="../media/image3.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image" Target="../media/image1.jpeg"/><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image" Target="../media/image3.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image" Target="../media/image1.jpeg"/><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image" Target="../media/image3.pn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image" Target="../media/image1.jpeg"/><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 Id="rId14" Type="http://schemas.openxmlformats.org/officeDocument/2006/relationships/image" Target="../media/image3.png"/></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3.xml"/><Relationship Id="rId13" Type="http://schemas.openxmlformats.org/officeDocument/2006/relationships/image" Target="../media/image1.jpeg"/><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theme" Target="../theme/theme6.xml"/><Relationship Id="rId2" Type="http://schemas.openxmlformats.org/officeDocument/2006/relationships/slideLayout" Target="../slideLayouts/slideLayout57.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0" Type="http://schemas.openxmlformats.org/officeDocument/2006/relationships/slideLayout" Target="../slideLayouts/slideLayout65.xml"/><Relationship Id="rId4" Type="http://schemas.openxmlformats.org/officeDocument/2006/relationships/slideLayout" Target="../slideLayouts/slideLayout59.xml"/><Relationship Id="rId9" Type="http://schemas.openxmlformats.org/officeDocument/2006/relationships/slideLayout" Target="../slideLayouts/slideLayout64.xml"/><Relationship Id="rId14" Type="http://schemas.openxmlformats.org/officeDocument/2006/relationships/image" Target="../media/image3.png"/></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4.xml"/><Relationship Id="rId13" Type="http://schemas.openxmlformats.org/officeDocument/2006/relationships/image" Target="../media/image1.jpeg"/><Relationship Id="rId3" Type="http://schemas.openxmlformats.org/officeDocument/2006/relationships/slideLayout" Target="../slideLayouts/slideLayout69.xml"/><Relationship Id="rId7" Type="http://schemas.openxmlformats.org/officeDocument/2006/relationships/slideLayout" Target="../slideLayouts/slideLayout73.xml"/><Relationship Id="rId12" Type="http://schemas.openxmlformats.org/officeDocument/2006/relationships/theme" Target="../theme/theme7.xml"/><Relationship Id="rId2" Type="http://schemas.openxmlformats.org/officeDocument/2006/relationships/slideLayout" Target="../slideLayouts/slideLayout68.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5" Type="http://schemas.openxmlformats.org/officeDocument/2006/relationships/slideLayout" Target="../slideLayouts/slideLayout71.xml"/><Relationship Id="rId10" Type="http://schemas.openxmlformats.org/officeDocument/2006/relationships/slideLayout" Target="../slideLayouts/slideLayout76.xml"/><Relationship Id="rId4" Type="http://schemas.openxmlformats.org/officeDocument/2006/relationships/slideLayout" Target="../slideLayouts/slideLayout70.xml"/><Relationship Id="rId9" Type="http://schemas.openxmlformats.org/officeDocument/2006/relationships/slideLayout" Target="../slideLayouts/slideLayout75.xml"/><Relationship Id="rId14" Type="http://schemas.openxmlformats.org/officeDocument/2006/relationships/image" Target="../media/image3.png"/></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85.xml"/><Relationship Id="rId13" Type="http://schemas.openxmlformats.org/officeDocument/2006/relationships/image" Target="../media/image1.jpeg"/><Relationship Id="rId3" Type="http://schemas.openxmlformats.org/officeDocument/2006/relationships/slideLayout" Target="../slideLayouts/slideLayout80.xml"/><Relationship Id="rId7" Type="http://schemas.openxmlformats.org/officeDocument/2006/relationships/slideLayout" Target="../slideLayouts/slideLayout84.xml"/><Relationship Id="rId12" Type="http://schemas.openxmlformats.org/officeDocument/2006/relationships/theme" Target="../theme/theme8.xml"/><Relationship Id="rId2" Type="http://schemas.openxmlformats.org/officeDocument/2006/relationships/slideLayout" Target="../slideLayouts/slideLayout79.xml"/><Relationship Id="rId1" Type="http://schemas.openxmlformats.org/officeDocument/2006/relationships/slideLayout" Target="../slideLayouts/slideLayout78.xml"/><Relationship Id="rId6" Type="http://schemas.openxmlformats.org/officeDocument/2006/relationships/slideLayout" Target="../slideLayouts/slideLayout83.xml"/><Relationship Id="rId11" Type="http://schemas.openxmlformats.org/officeDocument/2006/relationships/slideLayout" Target="../slideLayouts/slideLayout88.xml"/><Relationship Id="rId5" Type="http://schemas.openxmlformats.org/officeDocument/2006/relationships/slideLayout" Target="../slideLayouts/slideLayout82.xml"/><Relationship Id="rId10" Type="http://schemas.openxmlformats.org/officeDocument/2006/relationships/slideLayout" Target="../slideLayouts/slideLayout87.xml"/><Relationship Id="rId4" Type="http://schemas.openxmlformats.org/officeDocument/2006/relationships/slideLayout" Target="../slideLayouts/slideLayout81.xml"/><Relationship Id="rId9" Type="http://schemas.openxmlformats.org/officeDocument/2006/relationships/slideLayout" Target="../slideLayouts/slideLayout86.xml"/><Relationship Id="rId14" Type="http://schemas.openxmlformats.org/officeDocument/2006/relationships/image" Target="../media/image3.png"/></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96.xml"/><Relationship Id="rId13" Type="http://schemas.openxmlformats.org/officeDocument/2006/relationships/image" Target="../media/image1.jpeg"/><Relationship Id="rId3" Type="http://schemas.openxmlformats.org/officeDocument/2006/relationships/slideLayout" Target="../slideLayouts/slideLayout91.xml"/><Relationship Id="rId7" Type="http://schemas.openxmlformats.org/officeDocument/2006/relationships/slideLayout" Target="../slideLayouts/slideLayout95.xml"/><Relationship Id="rId12" Type="http://schemas.openxmlformats.org/officeDocument/2006/relationships/theme" Target="../theme/theme9.xml"/><Relationship Id="rId2" Type="http://schemas.openxmlformats.org/officeDocument/2006/relationships/slideLayout" Target="../slideLayouts/slideLayout90.xml"/><Relationship Id="rId1" Type="http://schemas.openxmlformats.org/officeDocument/2006/relationships/slideLayout" Target="../slideLayouts/slideLayout89.xml"/><Relationship Id="rId6" Type="http://schemas.openxmlformats.org/officeDocument/2006/relationships/slideLayout" Target="../slideLayouts/slideLayout94.xml"/><Relationship Id="rId11" Type="http://schemas.openxmlformats.org/officeDocument/2006/relationships/slideLayout" Target="../slideLayouts/slideLayout99.xml"/><Relationship Id="rId5" Type="http://schemas.openxmlformats.org/officeDocument/2006/relationships/slideLayout" Target="../slideLayouts/slideLayout93.xml"/><Relationship Id="rId10" Type="http://schemas.openxmlformats.org/officeDocument/2006/relationships/slideLayout" Target="../slideLayouts/slideLayout98.xml"/><Relationship Id="rId4" Type="http://schemas.openxmlformats.org/officeDocument/2006/relationships/slideLayout" Target="../slideLayouts/slideLayout92.xml"/><Relationship Id="rId9" Type="http://schemas.openxmlformats.org/officeDocument/2006/relationships/slideLayout" Target="../slideLayouts/slideLayout97.xml"/><Relationship Id="rId14"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pic>
        <p:nvPicPr>
          <p:cNvPr id="1025" name="Picture 1">
            <a:extLst>
              <a:ext uri="{FF2B5EF4-FFF2-40B4-BE49-F238E27FC236}">
                <a16:creationId xmlns:a16="http://schemas.microsoft.com/office/drawing/2014/main" id="{E69571E5-069E-4CA5-93F9-962DE6D45645}"/>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13004800" cy="976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
        <p:nvSpPr>
          <p:cNvPr id="1026" name="Rectangle 2">
            <a:extLst>
              <a:ext uri="{FF2B5EF4-FFF2-40B4-BE49-F238E27FC236}">
                <a16:creationId xmlns:a16="http://schemas.microsoft.com/office/drawing/2014/main" id="{62446373-F41C-42EF-93C1-9E1962DB3A4D}"/>
              </a:ext>
            </a:extLst>
          </p:cNvPr>
          <p:cNvSpPr>
            <a:spLocks noGrp="1" noChangeArrowheads="1"/>
          </p:cNvSpPr>
          <p:nvPr>
            <p:ph type="title"/>
          </p:nvPr>
        </p:nvSpPr>
        <p:spPr bwMode="auto">
          <a:xfrm>
            <a:off x="355600" y="2044700"/>
            <a:ext cx="12293600" cy="3238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50800" bIns="50800" numCol="1" anchor="b" anchorCtr="0" compatLnSpc="1">
            <a:prstTxWarp prst="textNoShape">
              <a:avLst/>
            </a:prstTxWarp>
          </a:bodyPr>
          <a:lstStyle/>
          <a:p>
            <a:pPr lvl="0"/>
            <a:r>
              <a:rPr lang="en-US" altLang="en-US">
                <a:sym typeface="Gill Sans Light" charset="0"/>
              </a:rPr>
              <a:t>Click to edit Master title style</a:t>
            </a:r>
          </a:p>
        </p:txBody>
      </p:sp>
      <p:sp>
        <p:nvSpPr>
          <p:cNvPr id="1027" name="Rectangle 3">
            <a:extLst>
              <a:ext uri="{FF2B5EF4-FFF2-40B4-BE49-F238E27FC236}">
                <a16:creationId xmlns:a16="http://schemas.microsoft.com/office/drawing/2014/main" id="{D0775DA7-DFCB-4D44-931D-60A658622FBF}"/>
              </a:ext>
            </a:extLst>
          </p:cNvPr>
          <p:cNvSpPr>
            <a:spLocks noGrp="1" noChangeArrowheads="1"/>
          </p:cNvSpPr>
          <p:nvPr>
            <p:ph type="body" idx="1"/>
          </p:nvPr>
        </p:nvSpPr>
        <p:spPr bwMode="auto">
          <a:xfrm>
            <a:off x="355600" y="5270500"/>
            <a:ext cx="12293600" cy="1295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50800" bIns="50800" numCol="1" anchor="t" anchorCtr="0" compatLnSpc="1">
            <a:prstTxWarp prst="textNoShape">
              <a:avLst/>
            </a:prstTxWarp>
          </a:bodyPr>
          <a:lstStyle/>
          <a:p>
            <a:pPr lvl="0"/>
            <a:r>
              <a:rPr lang="en-US" altLang="en-US">
                <a:sym typeface="Gill Sans Light" charset="0"/>
              </a:rPr>
              <a:t>Click to edit Master text styles</a:t>
            </a:r>
          </a:p>
          <a:p>
            <a:pPr lvl="1"/>
            <a:r>
              <a:rPr lang="en-US" altLang="en-US">
                <a:sym typeface="Gill Sans Light" charset="0"/>
              </a:rPr>
              <a:t>Second level</a:t>
            </a:r>
          </a:p>
          <a:p>
            <a:pPr lvl="2"/>
            <a:r>
              <a:rPr lang="en-US" altLang="en-US">
                <a:sym typeface="Gill Sans Light" charset="0"/>
              </a:rPr>
              <a:t>Third level</a:t>
            </a:r>
          </a:p>
          <a:p>
            <a:pPr lvl="3"/>
            <a:r>
              <a:rPr lang="en-US" altLang="en-US">
                <a:sym typeface="Gill Sans Light" charset="0"/>
              </a:rPr>
              <a:t>Fourth level</a:t>
            </a:r>
          </a:p>
          <a:p>
            <a:pPr lvl="4"/>
            <a:r>
              <a:rPr lang="en-US" altLang="en-US">
                <a:sym typeface="Gill Sans Light" charset="0"/>
              </a:rPr>
              <a:t>Fifth level</a:t>
            </a:r>
          </a:p>
        </p:txBody>
      </p:sp>
    </p:spTree>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Lst>
  <p:transition/>
  <p:txStyles>
    <p:titleStyle>
      <a:lvl1pPr algn="ctr" rtl="0" fontAlgn="base">
        <a:spcBef>
          <a:spcPct val="0"/>
        </a:spcBef>
        <a:spcAft>
          <a:spcPct val="0"/>
        </a:spcAft>
        <a:defRPr sz="7200" kern="1200">
          <a:solidFill>
            <a:schemeClr val="tx1"/>
          </a:solidFill>
          <a:latin typeface="+mj-lt"/>
          <a:ea typeface="+mj-ea"/>
          <a:cs typeface="+mj-cs"/>
          <a:sym typeface="Gill Sans Light" charset="0"/>
        </a:defRPr>
      </a:lvl1pPr>
      <a:lvl2pPr algn="ctr" rtl="0" fontAlgn="base">
        <a:spcBef>
          <a:spcPct val="0"/>
        </a:spcBef>
        <a:spcAft>
          <a:spcPct val="0"/>
        </a:spcAft>
        <a:defRPr sz="7200">
          <a:solidFill>
            <a:schemeClr val="tx1"/>
          </a:solidFill>
          <a:latin typeface="Gill Sans Light" charset="0"/>
          <a:cs typeface="ヒラギノ角ゴ ProN W3" charset="0"/>
          <a:sym typeface="Gill Sans Light" charset="0"/>
        </a:defRPr>
      </a:lvl2pPr>
      <a:lvl3pPr algn="ctr" rtl="0" fontAlgn="base">
        <a:spcBef>
          <a:spcPct val="0"/>
        </a:spcBef>
        <a:spcAft>
          <a:spcPct val="0"/>
        </a:spcAft>
        <a:defRPr sz="7200">
          <a:solidFill>
            <a:schemeClr val="tx1"/>
          </a:solidFill>
          <a:latin typeface="Gill Sans Light" charset="0"/>
          <a:cs typeface="ヒラギノ角ゴ ProN W3" charset="0"/>
          <a:sym typeface="Gill Sans Light" charset="0"/>
        </a:defRPr>
      </a:lvl3pPr>
      <a:lvl4pPr algn="ctr" rtl="0" fontAlgn="base">
        <a:spcBef>
          <a:spcPct val="0"/>
        </a:spcBef>
        <a:spcAft>
          <a:spcPct val="0"/>
        </a:spcAft>
        <a:defRPr sz="7200">
          <a:solidFill>
            <a:schemeClr val="tx1"/>
          </a:solidFill>
          <a:latin typeface="Gill Sans Light" charset="0"/>
          <a:cs typeface="ヒラギノ角ゴ ProN W3" charset="0"/>
          <a:sym typeface="Gill Sans Light" charset="0"/>
        </a:defRPr>
      </a:lvl4pPr>
      <a:lvl5pPr algn="ctr" rtl="0" fontAlgn="base">
        <a:spcBef>
          <a:spcPct val="0"/>
        </a:spcBef>
        <a:spcAft>
          <a:spcPct val="0"/>
        </a:spcAft>
        <a:defRPr sz="7200">
          <a:solidFill>
            <a:schemeClr val="tx1"/>
          </a:solidFill>
          <a:latin typeface="Gill Sans Light" charset="0"/>
          <a:cs typeface="ヒラギノ角ゴ ProN W3" charset="0"/>
          <a:sym typeface="Gill Sans Light" charset="0"/>
        </a:defRPr>
      </a:lvl5pPr>
      <a:lvl6pPr marL="457200" algn="ctr" rtl="0" fontAlgn="base">
        <a:spcBef>
          <a:spcPct val="0"/>
        </a:spcBef>
        <a:spcAft>
          <a:spcPct val="0"/>
        </a:spcAft>
        <a:defRPr sz="7200">
          <a:solidFill>
            <a:schemeClr val="tx1"/>
          </a:solidFill>
          <a:latin typeface="Gill Sans Light" charset="0"/>
          <a:cs typeface="ヒラギノ角ゴ ProN W3" charset="0"/>
          <a:sym typeface="Gill Sans Light" charset="0"/>
        </a:defRPr>
      </a:lvl6pPr>
      <a:lvl7pPr marL="914400" algn="ctr" rtl="0" fontAlgn="base">
        <a:spcBef>
          <a:spcPct val="0"/>
        </a:spcBef>
        <a:spcAft>
          <a:spcPct val="0"/>
        </a:spcAft>
        <a:defRPr sz="7200">
          <a:solidFill>
            <a:schemeClr val="tx1"/>
          </a:solidFill>
          <a:latin typeface="Gill Sans Light" charset="0"/>
          <a:cs typeface="ヒラギノ角ゴ ProN W3" charset="0"/>
          <a:sym typeface="Gill Sans Light" charset="0"/>
        </a:defRPr>
      </a:lvl7pPr>
      <a:lvl8pPr marL="1371600" algn="ctr" rtl="0" fontAlgn="base">
        <a:spcBef>
          <a:spcPct val="0"/>
        </a:spcBef>
        <a:spcAft>
          <a:spcPct val="0"/>
        </a:spcAft>
        <a:defRPr sz="7200">
          <a:solidFill>
            <a:schemeClr val="tx1"/>
          </a:solidFill>
          <a:latin typeface="Gill Sans Light" charset="0"/>
          <a:cs typeface="ヒラギノ角ゴ ProN W3" charset="0"/>
          <a:sym typeface="Gill Sans Light" charset="0"/>
        </a:defRPr>
      </a:lvl8pPr>
      <a:lvl9pPr marL="1828800" algn="ctr" rtl="0" fontAlgn="base">
        <a:spcBef>
          <a:spcPct val="0"/>
        </a:spcBef>
        <a:spcAft>
          <a:spcPct val="0"/>
        </a:spcAft>
        <a:defRPr sz="7200">
          <a:solidFill>
            <a:schemeClr val="tx1"/>
          </a:solidFill>
          <a:latin typeface="Gill Sans Light" charset="0"/>
          <a:cs typeface="ヒラギノ角ゴ ProN W3" charset="0"/>
          <a:sym typeface="Gill Sans Light" charset="0"/>
        </a:defRPr>
      </a:lvl9pPr>
    </p:titleStyle>
    <p:bodyStyle>
      <a:lvl1pPr algn="ctr" rtl="0" fontAlgn="base">
        <a:spcBef>
          <a:spcPct val="0"/>
        </a:spcBef>
        <a:spcAft>
          <a:spcPct val="0"/>
        </a:spcAft>
        <a:defRPr sz="3800" kern="1200">
          <a:solidFill>
            <a:schemeClr val="tx1"/>
          </a:solidFill>
          <a:latin typeface="+mn-lt"/>
          <a:ea typeface="+mn-ea"/>
          <a:cs typeface="+mn-cs"/>
          <a:sym typeface="Gill Sans Light" charset="0"/>
        </a:defRPr>
      </a:lvl1pPr>
      <a:lvl2pPr algn="ctr" rtl="0" fontAlgn="base">
        <a:spcBef>
          <a:spcPct val="0"/>
        </a:spcBef>
        <a:spcAft>
          <a:spcPct val="0"/>
        </a:spcAft>
        <a:defRPr sz="3800" kern="1200">
          <a:solidFill>
            <a:schemeClr val="tx1"/>
          </a:solidFill>
          <a:latin typeface="+mn-lt"/>
          <a:ea typeface="+mn-ea"/>
          <a:cs typeface="+mn-cs"/>
          <a:sym typeface="Gill Sans Light" charset="0"/>
        </a:defRPr>
      </a:lvl2pPr>
      <a:lvl3pPr algn="ctr" rtl="0" fontAlgn="base">
        <a:spcBef>
          <a:spcPct val="0"/>
        </a:spcBef>
        <a:spcAft>
          <a:spcPct val="0"/>
        </a:spcAft>
        <a:defRPr sz="3800" kern="1200">
          <a:solidFill>
            <a:schemeClr val="tx1"/>
          </a:solidFill>
          <a:latin typeface="+mn-lt"/>
          <a:ea typeface="+mn-ea"/>
          <a:cs typeface="+mn-cs"/>
          <a:sym typeface="Gill Sans Light" charset="0"/>
        </a:defRPr>
      </a:lvl3pPr>
      <a:lvl4pPr algn="ctr" rtl="0" fontAlgn="base">
        <a:spcBef>
          <a:spcPct val="0"/>
        </a:spcBef>
        <a:spcAft>
          <a:spcPct val="0"/>
        </a:spcAft>
        <a:defRPr sz="3800" kern="1200">
          <a:solidFill>
            <a:schemeClr val="tx1"/>
          </a:solidFill>
          <a:latin typeface="+mn-lt"/>
          <a:ea typeface="+mn-ea"/>
          <a:cs typeface="+mn-cs"/>
          <a:sym typeface="Gill Sans Light" charset="0"/>
        </a:defRPr>
      </a:lvl4pPr>
      <a:lvl5pPr algn="ctr" rtl="0" fontAlgn="base">
        <a:spcBef>
          <a:spcPct val="0"/>
        </a:spcBef>
        <a:spcAft>
          <a:spcPct val="0"/>
        </a:spcAft>
        <a:defRPr sz="3800" kern="1200">
          <a:solidFill>
            <a:schemeClr val="tx1"/>
          </a:solidFill>
          <a:latin typeface="+mn-lt"/>
          <a:ea typeface="+mn-ea"/>
          <a:cs typeface="+mn-cs"/>
          <a:sym typeface="Gill Sans Light"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pic>
        <p:nvPicPr>
          <p:cNvPr id="11265" name="Picture 1">
            <a:extLst>
              <a:ext uri="{FF2B5EF4-FFF2-40B4-BE49-F238E27FC236}">
                <a16:creationId xmlns:a16="http://schemas.microsoft.com/office/drawing/2014/main" id="{F836E367-2BE1-4334-879C-2248A7DFDF0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12700"/>
            <a:ext cx="13004800" cy="976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
        <p:nvSpPr>
          <p:cNvPr id="11266" name="Rectangle 2">
            <a:extLst>
              <a:ext uri="{FF2B5EF4-FFF2-40B4-BE49-F238E27FC236}">
                <a16:creationId xmlns:a16="http://schemas.microsoft.com/office/drawing/2014/main" id="{8B531720-2C9C-492F-BCBE-6033D6FC46A9}"/>
              </a:ext>
            </a:extLst>
          </p:cNvPr>
          <p:cNvSpPr>
            <a:spLocks noGrp="1" noChangeArrowheads="1"/>
          </p:cNvSpPr>
          <p:nvPr>
            <p:ph type="body" idx="1"/>
          </p:nvPr>
        </p:nvSpPr>
        <p:spPr bwMode="auto">
          <a:xfrm>
            <a:off x="355600" y="698500"/>
            <a:ext cx="12293600" cy="8788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50800" bIns="50800" numCol="1" anchor="ctr" anchorCtr="0" compatLnSpc="1">
            <a:prstTxWarp prst="textNoShape">
              <a:avLst/>
            </a:prstTxWarp>
          </a:bodyPr>
          <a:lstStyle/>
          <a:p>
            <a:pPr lvl="0"/>
            <a:r>
              <a:rPr lang="en-US" altLang="en-US">
                <a:sym typeface="Gill Sans Light" charset="0"/>
              </a:rPr>
              <a:t>Click to edit Master text styles</a:t>
            </a:r>
          </a:p>
          <a:p>
            <a:pPr lvl="1"/>
            <a:r>
              <a:rPr lang="en-US" altLang="en-US">
                <a:sym typeface="Gill Sans Light" charset="0"/>
              </a:rPr>
              <a:t>Second level</a:t>
            </a:r>
          </a:p>
          <a:p>
            <a:pPr lvl="2"/>
            <a:r>
              <a:rPr lang="en-US" altLang="en-US">
                <a:sym typeface="Gill Sans Light" charset="0"/>
              </a:rPr>
              <a:t>Third level</a:t>
            </a:r>
          </a:p>
          <a:p>
            <a:pPr lvl="3"/>
            <a:r>
              <a:rPr lang="en-US" altLang="en-US">
                <a:sym typeface="Gill Sans Light" charset="0"/>
              </a:rPr>
              <a:t>Fourth level</a:t>
            </a:r>
          </a:p>
          <a:p>
            <a:pPr lvl="4"/>
            <a:r>
              <a:rPr lang="en-US" altLang="en-US">
                <a:sym typeface="Gill Sans Light" charset="0"/>
              </a:rPr>
              <a:t>Fifth level</a:t>
            </a:r>
          </a:p>
        </p:txBody>
      </p:sp>
    </p:spTree>
  </p:cSld>
  <p:clrMap bg1="lt1" tx1="dk1" bg2="lt2" tx2="dk2" accent1="accent1" accent2="accent2" accent3="accent3" accent4="accent4" accent5="accent5" accent6="accent6" hlink="hlink" folHlink="folHlink"/>
  <p:sldLayoutIdLst>
    <p:sldLayoutId id="2147483773" r:id="rId1"/>
    <p:sldLayoutId id="2147483774" r:id="rId2"/>
    <p:sldLayoutId id="2147483775" r:id="rId3"/>
    <p:sldLayoutId id="2147483776" r:id="rId4"/>
    <p:sldLayoutId id="2147483777" r:id="rId5"/>
    <p:sldLayoutId id="2147483778" r:id="rId6"/>
    <p:sldLayoutId id="2147483779" r:id="rId7"/>
    <p:sldLayoutId id="2147483780" r:id="rId8"/>
    <p:sldLayoutId id="2147483781" r:id="rId9"/>
    <p:sldLayoutId id="2147483782" r:id="rId10"/>
    <p:sldLayoutId id="2147483783" r:id="rId11"/>
  </p:sldLayoutIdLst>
  <p:transition/>
  <p:txStyles>
    <p:titleStyle>
      <a:lvl1pPr algn="ctr" rtl="0" fontAlgn="base">
        <a:spcBef>
          <a:spcPct val="0"/>
        </a:spcBef>
        <a:spcAft>
          <a:spcPct val="0"/>
        </a:spcAft>
        <a:defRPr sz="7200" kern="1200">
          <a:solidFill>
            <a:srgbClr val="404140"/>
          </a:solidFill>
          <a:latin typeface="+mj-lt"/>
          <a:ea typeface="+mj-ea"/>
          <a:cs typeface="+mj-cs"/>
          <a:sym typeface="Gill Sans Light" charset="0"/>
        </a:defRPr>
      </a:lvl1pPr>
      <a:lvl2pPr algn="ctr" rtl="0" fontAlgn="base">
        <a:spcBef>
          <a:spcPct val="0"/>
        </a:spcBef>
        <a:spcAft>
          <a:spcPct val="0"/>
        </a:spcAft>
        <a:defRPr sz="7200">
          <a:solidFill>
            <a:srgbClr val="404140"/>
          </a:solidFill>
          <a:latin typeface="Gill Sans Light" charset="0"/>
          <a:cs typeface="ヒラギノ角ゴ ProN W3" charset="0"/>
          <a:sym typeface="Gill Sans Light" charset="0"/>
        </a:defRPr>
      </a:lvl2pPr>
      <a:lvl3pPr algn="ctr" rtl="0" fontAlgn="base">
        <a:spcBef>
          <a:spcPct val="0"/>
        </a:spcBef>
        <a:spcAft>
          <a:spcPct val="0"/>
        </a:spcAft>
        <a:defRPr sz="7200">
          <a:solidFill>
            <a:srgbClr val="404140"/>
          </a:solidFill>
          <a:latin typeface="Gill Sans Light" charset="0"/>
          <a:cs typeface="ヒラギノ角ゴ ProN W3" charset="0"/>
          <a:sym typeface="Gill Sans Light" charset="0"/>
        </a:defRPr>
      </a:lvl3pPr>
      <a:lvl4pPr algn="ctr" rtl="0" fontAlgn="base">
        <a:spcBef>
          <a:spcPct val="0"/>
        </a:spcBef>
        <a:spcAft>
          <a:spcPct val="0"/>
        </a:spcAft>
        <a:defRPr sz="7200">
          <a:solidFill>
            <a:srgbClr val="404140"/>
          </a:solidFill>
          <a:latin typeface="Gill Sans Light" charset="0"/>
          <a:cs typeface="ヒラギノ角ゴ ProN W3" charset="0"/>
          <a:sym typeface="Gill Sans Light" charset="0"/>
        </a:defRPr>
      </a:lvl4pPr>
      <a:lvl5pPr algn="ctr" rtl="0" fontAlgn="base">
        <a:spcBef>
          <a:spcPct val="0"/>
        </a:spcBef>
        <a:spcAft>
          <a:spcPct val="0"/>
        </a:spcAft>
        <a:defRPr sz="7200">
          <a:solidFill>
            <a:srgbClr val="404140"/>
          </a:solidFill>
          <a:latin typeface="Gill Sans Light" charset="0"/>
          <a:cs typeface="ヒラギノ角ゴ ProN W3" charset="0"/>
          <a:sym typeface="Gill Sans Light" charset="0"/>
        </a:defRPr>
      </a:lvl5pPr>
      <a:lvl6pPr marL="457200" algn="ctr" rtl="0" fontAlgn="base">
        <a:spcBef>
          <a:spcPct val="0"/>
        </a:spcBef>
        <a:spcAft>
          <a:spcPct val="0"/>
        </a:spcAft>
        <a:defRPr sz="7200">
          <a:solidFill>
            <a:srgbClr val="404140"/>
          </a:solidFill>
          <a:latin typeface="Gill Sans Light" charset="0"/>
          <a:cs typeface="ヒラギノ角ゴ ProN W3" charset="0"/>
          <a:sym typeface="Gill Sans Light" charset="0"/>
        </a:defRPr>
      </a:lvl6pPr>
      <a:lvl7pPr marL="914400" algn="ctr" rtl="0" fontAlgn="base">
        <a:spcBef>
          <a:spcPct val="0"/>
        </a:spcBef>
        <a:spcAft>
          <a:spcPct val="0"/>
        </a:spcAft>
        <a:defRPr sz="7200">
          <a:solidFill>
            <a:srgbClr val="404140"/>
          </a:solidFill>
          <a:latin typeface="Gill Sans Light" charset="0"/>
          <a:cs typeface="ヒラギノ角ゴ ProN W3" charset="0"/>
          <a:sym typeface="Gill Sans Light" charset="0"/>
        </a:defRPr>
      </a:lvl7pPr>
      <a:lvl8pPr marL="1371600" algn="ctr" rtl="0" fontAlgn="base">
        <a:spcBef>
          <a:spcPct val="0"/>
        </a:spcBef>
        <a:spcAft>
          <a:spcPct val="0"/>
        </a:spcAft>
        <a:defRPr sz="7200">
          <a:solidFill>
            <a:srgbClr val="404140"/>
          </a:solidFill>
          <a:latin typeface="Gill Sans Light" charset="0"/>
          <a:cs typeface="ヒラギノ角ゴ ProN W3" charset="0"/>
          <a:sym typeface="Gill Sans Light" charset="0"/>
        </a:defRPr>
      </a:lvl8pPr>
      <a:lvl9pPr marL="1828800" algn="ctr" rtl="0" fontAlgn="base">
        <a:spcBef>
          <a:spcPct val="0"/>
        </a:spcBef>
        <a:spcAft>
          <a:spcPct val="0"/>
        </a:spcAft>
        <a:defRPr sz="7200">
          <a:solidFill>
            <a:srgbClr val="404140"/>
          </a:solidFill>
          <a:latin typeface="Gill Sans Light" charset="0"/>
          <a:cs typeface="ヒラギノ角ゴ ProN W3" charset="0"/>
          <a:sym typeface="Gill Sans Light" charset="0"/>
        </a:defRPr>
      </a:lvl9pPr>
    </p:titleStyle>
    <p:bodyStyle>
      <a:lvl1pPr marL="304800" indent="-304800" algn="l" rtl="0" fontAlgn="base">
        <a:lnSpc>
          <a:spcPct val="120000"/>
        </a:lnSpc>
        <a:spcBef>
          <a:spcPts val="3800"/>
        </a:spcBef>
        <a:spcAft>
          <a:spcPct val="0"/>
        </a:spcAft>
        <a:buClr>
          <a:srgbClr val="414141"/>
        </a:buClr>
        <a:buSzPct val="81000"/>
        <a:buFont typeface="Gill Sans Light" charset="0"/>
        <a:buChar char="•"/>
        <a:defRPr sz="4600" kern="1200">
          <a:solidFill>
            <a:srgbClr val="404140"/>
          </a:solidFill>
          <a:latin typeface="+mn-lt"/>
          <a:ea typeface="+mn-ea"/>
          <a:cs typeface="+mn-cs"/>
          <a:sym typeface="Gill Sans Light" charset="0"/>
        </a:defRPr>
      </a:lvl1pPr>
      <a:lvl2pPr marL="635000" indent="-304800" algn="l" rtl="0" fontAlgn="base">
        <a:lnSpc>
          <a:spcPct val="120000"/>
        </a:lnSpc>
        <a:spcBef>
          <a:spcPts val="3800"/>
        </a:spcBef>
        <a:spcAft>
          <a:spcPct val="0"/>
        </a:spcAft>
        <a:buClr>
          <a:srgbClr val="414141"/>
        </a:buClr>
        <a:buSzPct val="81000"/>
        <a:buFont typeface="Gill Sans Light" charset="0"/>
        <a:buChar char="•"/>
        <a:defRPr sz="4600" kern="1200">
          <a:solidFill>
            <a:srgbClr val="404140"/>
          </a:solidFill>
          <a:latin typeface="+mn-lt"/>
          <a:ea typeface="+mn-ea"/>
          <a:cs typeface="+mn-cs"/>
          <a:sym typeface="Gill Sans Light" charset="0"/>
        </a:defRPr>
      </a:lvl2pPr>
      <a:lvl3pPr marL="1016000" indent="-304800" algn="l" rtl="0" fontAlgn="base">
        <a:lnSpc>
          <a:spcPct val="120000"/>
        </a:lnSpc>
        <a:spcBef>
          <a:spcPts val="3800"/>
        </a:spcBef>
        <a:spcAft>
          <a:spcPct val="0"/>
        </a:spcAft>
        <a:buClr>
          <a:srgbClr val="414141"/>
        </a:buClr>
        <a:buSzPct val="81000"/>
        <a:buFont typeface="Gill Sans Light" charset="0"/>
        <a:buChar char="•"/>
        <a:defRPr sz="4600" kern="1200">
          <a:solidFill>
            <a:srgbClr val="404140"/>
          </a:solidFill>
          <a:latin typeface="+mn-lt"/>
          <a:ea typeface="+mn-ea"/>
          <a:cs typeface="+mn-cs"/>
          <a:sym typeface="Gill Sans Light" charset="0"/>
        </a:defRPr>
      </a:lvl3pPr>
      <a:lvl4pPr marL="1397000" indent="-304800" algn="l" rtl="0" fontAlgn="base">
        <a:lnSpc>
          <a:spcPct val="120000"/>
        </a:lnSpc>
        <a:spcBef>
          <a:spcPts val="3800"/>
        </a:spcBef>
        <a:spcAft>
          <a:spcPct val="0"/>
        </a:spcAft>
        <a:buClr>
          <a:srgbClr val="414141"/>
        </a:buClr>
        <a:buSzPct val="81000"/>
        <a:buFont typeface="Gill Sans Light" charset="0"/>
        <a:buChar char="•"/>
        <a:defRPr sz="4600" kern="1200">
          <a:solidFill>
            <a:srgbClr val="404140"/>
          </a:solidFill>
          <a:latin typeface="+mn-lt"/>
          <a:ea typeface="+mn-ea"/>
          <a:cs typeface="+mn-cs"/>
          <a:sym typeface="Gill Sans Light" charset="0"/>
        </a:defRPr>
      </a:lvl4pPr>
      <a:lvl5pPr marL="1778000" indent="-304800" algn="l" rtl="0" fontAlgn="base">
        <a:lnSpc>
          <a:spcPct val="120000"/>
        </a:lnSpc>
        <a:spcBef>
          <a:spcPts val="3800"/>
        </a:spcBef>
        <a:spcAft>
          <a:spcPct val="0"/>
        </a:spcAft>
        <a:buClr>
          <a:srgbClr val="414141"/>
        </a:buClr>
        <a:buSzPct val="81000"/>
        <a:buFont typeface="Gill Sans Light" charset="0"/>
        <a:buChar char="•"/>
        <a:defRPr sz="4600" kern="1200">
          <a:solidFill>
            <a:srgbClr val="404140"/>
          </a:solidFill>
          <a:latin typeface="+mn-lt"/>
          <a:ea typeface="+mn-ea"/>
          <a:cs typeface="+mn-cs"/>
          <a:sym typeface="Gill Sans Light"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pic>
        <p:nvPicPr>
          <p:cNvPr id="12289" name="Picture 1">
            <a:extLst>
              <a:ext uri="{FF2B5EF4-FFF2-40B4-BE49-F238E27FC236}">
                <a16:creationId xmlns:a16="http://schemas.microsoft.com/office/drawing/2014/main" id="{A3F14E32-C185-49F4-8F08-DBBCD513C08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12700"/>
            <a:ext cx="13004800" cy="976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784" r:id="rId1"/>
    <p:sldLayoutId id="2147483785" r:id="rId2"/>
    <p:sldLayoutId id="2147483786" r:id="rId3"/>
    <p:sldLayoutId id="2147483787" r:id="rId4"/>
    <p:sldLayoutId id="2147483788" r:id="rId5"/>
    <p:sldLayoutId id="2147483789" r:id="rId6"/>
    <p:sldLayoutId id="2147483790" r:id="rId7"/>
    <p:sldLayoutId id="2147483791" r:id="rId8"/>
    <p:sldLayoutId id="2147483792" r:id="rId9"/>
    <p:sldLayoutId id="2147483793" r:id="rId10"/>
    <p:sldLayoutId id="2147483794" r:id="rId11"/>
  </p:sldLayoutIdLst>
  <p:transition/>
  <p:txStyles>
    <p:titleStyle>
      <a:lvl1pPr algn="ctr" rtl="0" fontAlgn="base">
        <a:spcBef>
          <a:spcPct val="0"/>
        </a:spcBef>
        <a:spcAft>
          <a:spcPct val="0"/>
        </a:spcAft>
        <a:defRPr sz="7200" kern="1200">
          <a:solidFill>
            <a:schemeClr val="tx1"/>
          </a:solidFill>
          <a:latin typeface="+mj-lt"/>
          <a:ea typeface="+mj-ea"/>
          <a:cs typeface="+mj-cs"/>
          <a:sym typeface="Gill Sans Light" charset="0"/>
        </a:defRPr>
      </a:lvl1pPr>
      <a:lvl2pPr algn="ctr" rtl="0" fontAlgn="base">
        <a:spcBef>
          <a:spcPct val="0"/>
        </a:spcBef>
        <a:spcAft>
          <a:spcPct val="0"/>
        </a:spcAft>
        <a:defRPr sz="7200">
          <a:solidFill>
            <a:schemeClr val="tx1"/>
          </a:solidFill>
          <a:latin typeface="Gill Sans Light" charset="0"/>
          <a:cs typeface="ヒラギノ角ゴ ProN W3" charset="0"/>
          <a:sym typeface="Gill Sans Light" charset="0"/>
        </a:defRPr>
      </a:lvl2pPr>
      <a:lvl3pPr algn="ctr" rtl="0" fontAlgn="base">
        <a:spcBef>
          <a:spcPct val="0"/>
        </a:spcBef>
        <a:spcAft>
          <a:spcPct val="0"/>
        </a:spcAft>
        <a:defRPr sz="7200">
          <a:solidFill>
            <a:schemeClr val="tx1"/>
          </a:solidFill>
          <a:latin typeface="Gill Sans Light" charset="0"/>
          <a:cs typeface="ヒラギノ角ゴ ProN W3" charset="0"/>
          <a:sym typeface="Gill Sans Light" charset="0"/>
        </a:defRPr>
      </a:lvl3pPr>
      <a:lvl4pPr algn="ctr" rtl="0" fontAlgn="base">
        <a:spcBef>
          <a:spcPct val="0"/>
        </a:spcBef>
        <a:spcAft>
          <a:spcPct val="0"/>
        </a:spcAft>
        <a:defRPr sz="7200">
          <a:solidFill>
            <a:schemeClr val="tx1"/>
          </a:solidFill>
          <a:latin typeface="Gill Sans Light" charset="0"/>
          <a:cs typeface="ヒラギノ角ゴ ProN W3" charset="0"/>
          <a:sym typeface="Gill Sans Light" charset="0"/>
        </a:defRPr>
      </a:lvl4pPr>
      <a:lvl5pPr algn="ctr" rtl="0" fontAlgn="base">
        <a:spcBef>
          <a:spcPct val="0"/>
        </a:spcBef>
        <a:spcAft>
          <a:spcPct val="0"/>
        </a:spcAft>
        <a:defRPr sz="7200">
          <a:solidFill>
            <a:schemeClr val="tx1"/>
          </a:solidFill>
          <a:latin typeface="Gill Sans Light" charset="0"/>
          <a:cs typeface="ヒラギノ角ゴ ProN W3" charset="0"/>
          <a:sym typeface="Gill Sans Light" charset="0"/>
        </a:defRPr>
      </a:lvl5pPr>
      <a:lvl6pPr marL="457200" algn="ctr" rtl="0" fontAlgn="base">
        <a:spcBef>
          <a:spcPct val="0"/>
        </a:spcBef>
        <a:spcAft>
          <a:spcPct val="0"/>
        </a:spcAft>
        <a:defRPr sz="7200">
          <a:solidFill>
            <a:schemeClr val="tx1"/>
          </a:solidFill>
          <a:latin typeface="Gill Sans Light" charset="0"/>
          <a:cs typeface="ヒラギノ角ゴ ProN W3" charset="0"/>
          <a:sym typeface="Gill Sans Light" charset="0"/>
        </a:defRPr>
      </a:lvl6pPr>
      <a:lvl7pPr marL="914400" algn="ctr" rtl="0" fontAlgn="base">
        <a:spcBef>
          <a:spcPct val="0"/>
        </a:spcBef>
        <a:spcAft>
          <a:spcPct val="0"/>
        </a:spcAft>
        <a:defRPr sz="7200">
          <a:solidFill>
            <a:schemeClr val="tx1"/>
          </a:solidFill>
          <a:latin typeface="Gill Sans Light" charset="0"/>
          <a:cs typeface="ヒラギノ角ゴ ProN W3" charset="0"/>
          <a:sym typeface="Gill Sans Light" charset="0"/>
        </a:defRPr>
      </a:lvl7pPr>
      <a:lvl8pPr marL="1371600" algn="ctr" rtl="0" fontAlgn="base">
        <a:spcBef>
          <a:spcPct val="0"/>
        </a:spcBef>
        <a:spcAft>
          <a:spcPct val="0"/>
        </a:spcAft>
        <a:defRPr sz="7200">
          <a:solidFill>
            <a:schemeClr val="tx1"/>
          </a:solidFill>
          <a:latin typeface="Gill Sans Light" charset="0"/>
          <a:cs typeface="ヒラギノ角ゴ ProN W3" charset="0"/>
          <a:sym typeface="Gill Sans Light" charset="0"/>
        </a:defRPr>
      </a:lvl8pPr>
      <a:lvl9pPr marL="1828800" algn="ctr" rtl="0" fontAlgn="base">
        <a:spcBef>
          <a:spcPct val="0"/>
        </a:spcBef>
        <a:spcAft>
          <a:spcPct val="0"/>
        </a:spcAft>
        <a:defRPr sz="7200">
          <a:solidFill>
            <a:schemeClr val="tx1"/>
          </a:solidFill>
          <a:latin typeface="Gill Sans Light" charset="0"/>
          <a:cs typeface="ヒラギノ角ゴ ProN W3" charset="0"/>
          <a:sym typeface="Gill Sans Light" charset="0"/>
        </a:defRPr>
      </a:lvl9pPr>
    </p:titleStyle>
    <p:bodyStyle>
      <a:lvl1pPr marL="304800" indent="-304800" algn="l" rtl="0" fontAlgn="base">
        <a:lnSpc>
          <a:spcPct val="120000"/>
        </a:lnSpc>
        <a:spcBef>
          <a:spcPts val="3800"/>
        </a:spcBef>
        <a:spcAft>
          <a:spcPct val="0"/>
        </a:spcAft>
        <a:buClr>
          <a:srgbClr val="414141"/>
        </a:buClr>
        <a:buSzPct val="81000"/>
        <a:buFont typeface="Gill Sans Light" charset="0"/>
        <a:buChar char="•"/>
        <a:defRPr sz="4600" kern="1200">
          <a:solidFill>
            <a:schemeClr val="tx1"/>
          </a:solidFill>
          <a:latin typeface="+mn-lt"/>
          <a:ea typeface="+mn-ea"/>
          <a:cs typeface="+mn-cs"/>
          <a:sym typeface="Gill Sans Light" charset="0"/>
        </a:defRPr>
      </a:lvl1pPr>
      <a:lvl2pPr marL="685800" indent="-304800" algn="l" rtl="0" fontAlgn="base">
        <a:lnSpc>
          <a:spcPct val="120000"/>
        </a:lnSpc>
        <a:spcBef>
          <a:spcPts val="3800"/>
        </a:spcBef>
        <a:spcAft>
          <a:spcPct val="0"/>
        </a:spcAft>
        <a:buClr>
          <a:srgbClr val="414141"/>
        </a:buClr>
        <a:buSzPct val="81000"/>
        <a:buFont typeface="Gill Sans Light" charset="0"/>
        <a:buChar char="•"/>
        <a:defRPr sz="4600" kern="1200">
          <a:solidFill>
            <a:schemeClr val="tx1"/>
          </a:solidFill>
          <a:latin typeface="+mn-lt"/>
          <a:ea typeface="+mn-ea"/>
          <a:cs typeface="+mn-cs"/>
          <a:sym typeface="Gill Sans Light" charset="0"/>
        </a:defRPr>
      </a:lvl2pPr>
      <a:lvl3pPr marL="1066800" indent="-304800" algn="l" rtl="0" fontAlgn="base">
        <a:lnSpc>
          <a:spcPct val="120000"/>
        </a:lnSpc>
        <a:spcBef>
          <a:spcPts val="3800"/>
        </a:spcBef>
        <a:spcAft>
          <a:spcPct val="0"/>
        </a:spcAft>
        <a:buClr>
          <a:srgbClr val="414141"/>
        </a:buClr>
        <a:buSzPct val="81000"/>
        <a:buFont typeface="Gill Sans Light" charset="0"/>
        <a:buChar char="•"/>
        <a:defRPr sz="4600" kern="1200">
          <a:solidFill>
            <a:schemeClr val="tx1"/>
          </a:solidFill>
          <a:latin typeface="+mn-lt"/>
          <a:ea typeface="+mn-ea"/>
          <a:cs typeface="+mn-cs"/>
          <a:sym typeface="Gill Sans Light" charset="0"/>
        </a:defRPr>
      </a:lvl3pPr>
      <a:lvl4pPr marL="1447800" indent="-304800" algn="l" rtl="0" fontAlgn="base">
        <a:lnSpc>
          <a:spcPct val="120000"/>
        </a:lnSpc>
        <a:spcBef>
          <a:spcPts val="3800"/>
        </a:spcBef>
        <a:spcAft>
          <a:spcPct val="0"/>
        </a:spcAft>
        <a:buClr>
          <a:srgbClr val="414141"/>
        </a:buClr>
        <a:buSzPct val="81000"/>
        <a:buFont typeface="Gill Sans Light" charset="0"/>
        <a:buChar char="•"/>
        <a:defRPr sz="4600" kern="1200">
          <a:solidFill>
            <a:schemeClr val="tx1"/>
          </a:solidFill>
          <a:latin typeface="+mn-lt"/>
          <a:ea typeface="+mn-ea"/>
          <a:cs typeface="+mn-cs"/>
          <a:sym typeface="Gill Sans Light" charset="0"/>
        </a:defRPr>
      </a:lvl4pPr>
      <a:lvl5pPr marL="1828800" indent="-304800" algn="l" rtl="0" fontAlgn="base">
        <a:lnSpc>
          <a:spcPct val="120000"/>
        </a:lnSpc>
        <a:spcBef>
          <a:spcPts val="3800"/>
        </a:spcBef>
        <a:spcAft>
          <a:spcPct val="0"/>
        </a:spcAft>
        <a:buClr>
          <a:srgbClr val="414141"/>
        </a:buClr>
        <a:buSzPct val="81000"/>
        <a:buFont typeface="Gill Sans Light" charset="0"/>
        <a:buChar char="•"/>
        <a:defRPr sz="4600" kern="1200">
          <a:solidFill>
            <a:schemeClr val="tx1"/>
          </a:solidFill>
          <a:latin typeface="+mn-lt"/>
          <a:ea typeface="+mn-ea"/>
          <a:cs typeface="+mn-cs"/>
          <a:sym typeface="Gill Sans Light"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pic>
        <p:nvPicPr>
          <p:cNvPr id="13313" name="Picture 1">
            <a:extLst>
              <a:ext uri="{FF2B5EF4-FFF2-40B4-BE49-F238E27FC236}">
                <a16:creationId xmlns:a16="http://schemas.microsoft.com/office/drawing/2014/main" id="{194CBA0D-34D7-4533-835D-1E2857A1C6A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12700"/>
            <a:ext cx="13004800" cy="976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795" r:id="rId1"/>
    <p:sldLayoutId id="2147483796" r:id="rId2"/>
    <p:sldLayoutId id="2147483797" r:id="rId3"/>
    <p:sldLayoutId id="2147483798" r:id="rId4"/>
    <p:sldLayoutId id="2147483799" r:id="rId5"/>
    <p:sldLayoutId id="2147483800" r:id="rId6"/>
    <p:sldLayoutId id="2147483801" r:id="rId7"/>
    <p:sldLayoutId id="2147483802" r:id="rId8"/>
    <p:sldLayoutId id="2147483803" r:id="rId9"/>
    <p:sldLayoutId id="2147483804" r:id="rId10"/>
    <p:sldLayoutId id="2147483805" r:id="rId11"/>
  </p:sldLayoutIdLst>
  <p:transition/>
  <p:txStyles>
    <p:titleStyle>
      <a:lvl1pPr algn="ctr" rtl="0" fontAlgn="base">
        <a:spcBef>
          <a:spcPct val="0"/>
        </a:spcBef>
        <a:spcAft>
          <a:spcPct val="0"/>
        </a:spcAft>
        <a:defRPr sz="7200" kern="1200">
          <a:solidFill>
            <a:schemeClr val="tx1"/>
          </a:solidFill>
          <a:latin typeface="+mj-lt"/>
          <a:ea typeface="+mj-ea"/>
          <a:cs typeface="+mj-cs"/>
          <a:sym typeface="Gill Sans Light" charset="0"/>
        </a:defRPr>
      </a:lvl1pPr>
      <a:lvl2pPr algn="ctr" rtl="0" fontAlgn="base">
        <a:spcBef>
          <a:spcPct val="0"/>
        </a:spcBef>
        <a:spcAft>
          <a:spcPct val="0"/>
        </a:spcAft>
        <a:defRPr sz="7200">
          <a:solidFill>
            <a:schemeClr val="tx1"/>
          </a:solidFill>
          <a:latin typeface="Gill Sans Light" charset="0"/>
          <a:cs typeface="ヒラギノ角ゴ ProN W3" charset="0"/>
          <a:sym typeface="Gill Sans Light" charset="0"/>
        </a:defRPr>
      </a:lvl2pPr>
      <a:lvl3pPr algn="ctr" rtl="0" fontAlgn="base">
        <a:spcBef>
          <a:spcPct val="0"/>
        </a:spcBef>
        <a:spcAft>
          <a:spcPct val="0"/>
        </a:spcAft>
        <a:defRPr sz="7200">
          <a:solidFill>
            <a:schemeClr val="tx1"/>
          </a:solidFill>
          <a:latin typeface="Gill Sans Light" charset="0"/>
          <a:cs typeface="ヒラギノ角ゴ ProN W3" charset="0"/>
          <a:sym typeface="Gill Sans Light" charset="0"/>
        </a:defRPr>
      </a:lvl3pPr>
      <a:lvl4pPr algn="ctr" rtl="0" fontAlgn="base">
        <a:spcBef>
          <a:spcPct val="0"/>
        </a:spcBef>
        <a:spcAft>
          <a:spcPct val="0"/>
        </a:spcAft>
        <a:defRPr sz="7200">
          <a:solidFill>
            <a:schemeClr val="tx1"/>
          </a:solidFill>
          <a:latin typeface="Gill Sans Light" charset="0"/>
          <a:cs typeface="ヒラギノ角ゴ ProN W3" charset="0"/>
          <a:sym typeface="Gill Sans Light" charset="0"/>
        </a:defRPr>
      </a:lvl4pPr>
      <a:lvl5pPr algn="ctr" rtl="0" fontAlgn="base">
        <a:spcBef>
          <a:spcPct val="0"/>
        </a:spcBef>
        <a:spcAft>
          <a:spcPct val="0"/>
        </a:spcAft>
        <a:defRPr sz="7200">
          <a:solidFill>
            <a:schemeClr val="tx1"/>
          </a:solidFill>
          <a:latin typeface="Gill Sans Light" charset="0"/>
          <a:cs typeface="ヒラギノ角ゴ ProN W3" charset="0"/>
          <a:sym typeface="Gill Sans Light" charset="0"/>
        </a:defRPr>
      </a:lvl5pPr>
      <a:lvl6pPr marL="457200" algn="ctr" rtl="0" fontAlgn="base">
        <a:spcBef>
          <a:spcPct val="0"/>
        </a:spcBef>
        <a:spcAft>
          <a:spcPct val="0"/>
        </a:spcAft>
        <a:defRPr sz="7200">
          <a:solidFill>
            <a:schemeClr val="tx1"/>
          </a:solidFill>
          <a:latin typeface="Gill Sans Light" charset="0"/>
          <a:cs typeface="ヒラギノ角ゴ ProN W3" charset="0"/>
          <a:sym typeface="Gill Sans Light" charset="0"/>
        </a:defRPr>
      </a:lvl6pPr>
      <a:lvl7pPr marL="914400" algn="ctr" rtl="0" fontAlgn="base">
        <a:spcBef>
          <a:spcPct val="0"/>
        </a:spcBef>
        <a:spcAft>
          <a:spcPct val="0"/>
        </a:spcAft>
        <a:defRPr sz="7200">
          <a:solidFill>
            <a:schemeClr val="tx1"/>
          </a:solidFill>
          <a:latin typeface="Gill Sans Light" charset="0"/>
          <a:cs typeface="ヒラギノ角ゴ ProN W3" charset="0"/>
          <a:sym typeface="Gill Sans Light" charset="0"/>
        </a:defRPr>
      </a:lvl7pPr>
      <a:lvl8pPr marL="1371600" algn="ctr" rtl="0" fontAlgn="base">
        <a:spcBef>
          <a:spcPct val="0"/>
        </a:spcBef>
        <a:spcAft>
          <a:spcPct val="0"/>
        </a:spcAft>
        <a:defRPr sz="7200">
          <a:solidFill>
            <a:schemeClr val="tx1"/>
          </a:solidFill>
          <a:latin typeface="Gill Sans Light" charset="0"/>
          <a:cs typeface="ヒラギノ角ゴ ProN W3" charset="0"/>
          <a:sym typeface="Gill Sans Light" charset="0"/>
        </a:defRPr>
      </a:lvl8pPr>
      <a:lvl9pPr marL="1828800" algn="ctr" rtl="0" fontAlgn="base">
        <a:spcBef>
          <a:spcPct val="0"/>
        </a:spcBef>
        <a:spcAft>
          <a:spcPct val="0"/>
        </a:spcAft>
        <a:defRPr sz="7200">
          <a:solidFill>
            <a:schemeClr val="tx1"/>
          </a:solidFill>
          <a:latin typeface="Gill Sans Light" charset="0"/>
          <a:cs typeface="ヒラギノ角ゴ ProN W3" charset="0"/>
          <a:sym typeface="Gill Sans Light" charset="0"/>
        </a:defRPr>
      </a:lvl9pPr>
    </p:titleStyle>
    <p:bodyStyle>
      <a:lvl1pPr marL="304800" indent="-304800" algn="l" rtl="0" fontAlgn="base">
        <a:lnSpc>
          <a:spcPct val="120000"/>
        </a:lnSpc>
        <a:spcBef>
          <a:spcPts val="3800"/>
        </a:spcBef>
        <a:spcAft>
          <a:spcPct val="0"/>
        </a:spcAft>
        <a:buClr>
          <a:srgbClr val="414141"/>
        </a:buClr>
        <a:buSzPct val="81000"/>
        <a:buFont typeface="Gill Sans Light" charset="0"/>
        <a:buChar char="•"/>
        <a:defRPr sz="4600" kern="1200">
          <a:solidFill>
            <a:schemeClr val="tx1"/>
          </a:solidFill>
          <a:latin typeface="+mn-lt"/>
          <a:ea typeface="+mn-ea"/>
          <a:cs typeface="+mn-cs"/>
          <a:sym typeface="Gill Sans Light" charset="0"/>
        </a:defRPr>
      </a:lvl1pPr>
      <a:lvl2pPr marL="685800" indent="-304800" algn="l" rtl="0" fontAlgn="base">
        <a:lnSpc>
          <a:spcPct val="120000"/>
        </a:lnSpc>
        <a:spcBef>
          <a:spcPts val="3800"/>
        </a:spcBef>
        <a:spcAft>
          <a:spcPct val="0"/>
        </a:spcAft>
        <a:buClr>
          <a:srgbClr val="414141"/>
        </a:buClr>
        <a:buSzPct val="81000"/>
        <a:buFont typeface="Gill Sans Light" charset="0"/>
        <a:buChar char="•"/>
        <a:defRPr sz="4600" kern="1200">
          <a:solidFill>
            <a:schemeClr val="tx1"/>
          </a:solidFill>
          <a:latin typeface="+mn-lt"/>
          <a:ea typeface="+mn-ea"/>
          <a:cs typeface="+mn-cs"/>
          <a:sym typeface="Gill Sans Light" charset="0"/>
        </a:defRPr>
      </a:lvl2pPr>
      <a:lvl3pPr marL="1066800" indent="-304800" algn="l" rtl="0" fontAlgn="base">
        <a:lnSpc>
          <a:spcPct val="120000"/>
        </a:lnSpc>
        <a:spcBef>
          <a:spcPts val="3800"/>
        </a:spcBef>
        <a:spcAft>
          <a:spcPct val="0"/>
        </a:spcAft>
        <a:buClr>
          <a:srgbClr val="414141"/>
        </a:buClr>
        <a:buSzPct val="81000"/>
        <a:buFont typeface="Gill Sans Light" charset="0"/>
        <a:buChar char="•"/>
        <a:defRPr sz="4600" kern="1200">
          <a:solidFill>
            <a:schemeClr val="tx1"/>
          </a:solidFill>
          <a:latin typeface="+mn-lt"/>
          <a:ea typeface="+mn-ea"/>
          <a:cs typeface="+mn-cs"/>
          <a:sym typeface="Gill Sans Light" charset="0"/>
        </a:defRPr>
      </a:lvl3pPr>
      <a:lvl4pPr marL="1447800" indent="-304800" algn="l" rtl="0" fontAlgn="base">
        <a:lnSpc>
          <a:spcPct val="120000"/>
        </a:lnSpc>
        <a:spcBef>
          <a:spcPts val="3800"/>
        </a:spcBef>
        <a:spcAft>
          <a:spcPct val="0"/>
        </a:spcAft>
        <a:buClr>
          <a:srgbClr val="414141"/>
        </a:buClr>
        <a:buSzPct val="81000"/>
        <a:buFont typeface="Gill Sans Light" charset="0"/>
        <a:buChar char="•"/>
        <a:defRPr sz="4600" kern="1200">
          <a:solidFill>
            <a:schemeClr val="tx1"/>
          </a:solidFill>
          <a:latin typeface="+mn-lt"/>
          <a:ea typeface="+mn-ea"/>
          <a:cs typeface="+mn-cs"/>
          <a:sym typeface="Gill Sans Light" charset="0"/>
        </a:defRPr>
      </a:lvl4pPr>
      <a:lvl5pPr marL="1828800" indent="-304800" algn="l" rtl="0" fontAlgn="base">
        <a:lnSpc>
          <a:spcPct val="120000"/>
        </a:lnSpc>
        <a:spcBef>
          <a:spcPts val="3800"/>
        </a:spcBef>
        <a:spcAft>
          <a:spcPct val="0"/>
        </a:spcAft>
        <a:buClr>
          <a:srgbClr val="414141"/>
        </a:buClr>
        <a:buSzPct val="81000"/>
        <a:buFont typeface="Gill Sans Light" charset="0"/>
        <a:buChar char="•"/>
        <a:defRPr sz="4600" kern="1200">
          <a:solidFill>
            <a:schemeClr val="tx1"/>
          </a:solidFill>
          <a:latin typeface="+mn-lt"/>
          <a:ea typeface="+mn-ea"/>
          <a:cs typeface="+mn-cs"/>
          <a:sym typeface="Gill Sans Light"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pic>
        <p:nvPicPr>
          <p:cNvPr id="14337" name="Picture 1">
            <a:extLst>
              <a:ext uri="{FF2B5EF4-FFF2-40B4-BE49-F238E27FC236}">
                <a16:creationId xmlns:a16="http://schemas.microsoft.com/office/drawing/2014/main" id="{C81456A9-0560-4835-BCDA-7B6C0246DFE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12700"/>
            <a:ext cx="13004800" cy="976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
        <p:nvSpPr>
          <p:cNvPr id="14338" name="Rectangle 2">
            <a:extLst>
              <a:ext uri="{FF2B5EF4-FFF2-40B4-BE49-F238E27FC236}">
                <a16:creationId xmlns:a16="http://schemas.microsoft.com/office/drawing/2014/main" id="{8294EDFC-C483-4CB2-AD2E-E9F91ECFFCD3}"/>
              </a:ext>
            </a:extLst>
          </p:cNvPr>
          <p:cNvSpPr>
            <a:spLocks noGrp="1" noChangeArrowheads="1"/>
          </p:cNvSpPr>
          <p:nvPr>
            <p:ph type="title"/>
          </p:nvPr>
        </p:nvSpPr>
        <p:spPr bwMode="auto">
          <a:xfrm>
            <a:off x="355600" y="800100"/>
            <a:ext cx="12293600" cy="1892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50800" bIns="50800" numCol="1" anchor="ctr" anchorCtr="0" compatLnSpc="1">
            <a:prstTxWarp prst="textNoShape">
              <a:avLst/>
            </a:prstTxWarp>
          </a:bodyPr>
          <a:lstStyle/>
          <a:p>
            <a:pPr lvl="0"/>
            <a:r>
              <a:rPr lang="en-US" altLang="en-US">
                <a:sym typeface="Gill Sans Light" charset="0"/>
              </a:rPr>
              <a:t>Click to edit Master title style</a:t>
            </a:r>
          </a:p>
        </p:txBody>
      </p:sp>
    </p:spTree>
  </p:cSld>
  <p:clrMap bg1="lt1" tx1="dk1" bg2="lt2" tx2="dk2" accent1="accent1" accent2="accent2" accent3="accent3" accent4="accent4" accent5="accent5" accent6="accent6" hlink="hlink" folHlink="folHlink"/>
  <p:sldLayoutIdLst>
    <p:sldLayoutId id="2147483806" r:id="rId1"/>
    <p:sldLayoutId id="2147483807" r:id="rId2"/>
    <p:sldLayoutId id="2147483808" r:id="rId3"/>
    <p:sldLayoutId id="2147483809" r:id="rId4"/>
    <p:sldLayoutId id="2147483810" r:id="rId5"/>
    <p:sldLayoutId id="2147483811" r:id="rId6"/>
    <p:sldLayoutId id="2147483812" r:id="rId7"/>
    <p:sldLayoutId id="2147483813" r:id="rId8"/>
    <p:sldLayoutId id="2147483814" r:id="rId9"/>
    <p:sldLayoutId id="2147483815" r:id="rId10"/>
    <p:sldLayoutId id="2147483816" r:id="rId11"/>
  </p:sldLayoutIdLst>
  <p:transition/>
  <p:txStyles>
    <p:titleStyle>
      <a:lvl1pPr algn="ctr" rtl="0" fontAlgn="base">
        <a:spcBef>
          <a:spcPct val="0"/>
        </a:spcBef>
        <a:spcAft>
          <a:spcPct val="0"/>
        </a:spcAft>
        <a:defRPr sz="7200" kern="1200">
          <a:solidFill>
            <a:schemeClr val="tx1"/>
          </a:solidFill>
          <a:latin typeface="+mj-lt"/>
          <a:ea typeface="+mj-ea"/>
          <a:cs typeface="+mj-cs"/>
          <a:sym typeface="Gill Sans Light" charset="0"/>
        </a:defRPr>
      </a:lvl1pPr>
      <a:lvl2pPr algn="ctr" rtl="0" fontAlgn="base">
        <a:spcBef>
          <a:spcPct val="0"/>
        </a:spcBef>
        <a:spcAft>
          <a:spcPct val="0"/>
        </a:spcAft>
        <a:defRPr sz="7200">
          <a:solidFill>
            <a:schemeClr val="tx1"/>
          </a:solidFill>
          <a:latin typeface="Gill Sans Light" charset="0"/>
          <a:cs typeface="ヒラギノ角ゴ ProN W3" charset="0"/>
          <a:sym typeface="Gill Sans Light" charset="0"/>
        </a:defRPr>
      </a:lvl2pPr>
      <a:lvl3pPr algn="ctr" rtl="0" fontAlgn="base">
        <a:spcBef>
          <a:spcPct val="0"/>
        </a:spcBef>
        <a:spcAft>
          <a:spcPct val="0"/>
        </a:spcAft>
        <a:defRPr sz="7200">
          <a:solidFill>
            <a:schemeClr val="tx1"/>
          </a:solidFill>
          <a:latin typeface="Gill Sans Light" charset="0"/>
          <a:cs typeface="ヒラギノ角ゴ ProN W3" charset="0"/>
          <a:sym typeface="Gill Sans Light" charset="0"/>
        </a:defRPr>
      </a:lvl3pPr>
      <a:lvl4pPr algn="ctr" rtl="0" fontAlgn="base">
        <a:spcBef>
          <a:spcPct val="0"/>
        </a:spcBef>
        <a:spcAft>
          <a:spcPct val="0"/>
        </a:spcAft>
        <a:defRPr sz="7200">
          <a:solidFill>
            <a:schemeClr val="tx1"/>
          </a:solidFill>
          <a:latin typeface="Gill Sans Light" charset="0"/>
          <a:cs typeface="ヒラギノ角ゴ ProN W3" charset="0"/>
          <a:sym typeface="Gill Sans Light" charset="0"/>
        </a:defRPr>
      </a:lvl4pPr>
      <a:lvl5pPr algn="ctr" rtl="0" fontAlgn="base">
        <a:spcBef>
          <a:spcPct val="0"/>
        </a:spcBef>
        <a:spcAft>
          <a:spcPct val="0"/>
        </a:spcAft>
        <a:defRPr sz="7200">
          <a:solidFill>
            <a:schemeClr val="tx1"/>
          </a:solidFill>
          <a:latin typeface="Gill Sans Light" charset="0"/>
          <a:cs typeface="ヒラギノ角ゴ ProN W3" charset="0"/>
          <a:sym typeface="Gill Sans Light" charset="0"/>
        </a:defRPr>
      </a:lvl5pPr>
      <a:lvl6pPr marL="457200" algn="ctr" rtl="0" fontAlgn="base">
        <a:spcBef>
          <a:spcPct val="0"/>
        </a:spcBef>
        <a:spcAft>
          <a:spcPct val="0"/>
        </a:spcAft>
        <a:defRPr sz="7200">
          <a:solidFill>
            <a:schemeClr val="tx1"/>
          </a:solidFill>
          <a:latin typeface="Gill Sans Light" charset="0"/>
          <a:cs typeface="ヒラギノ角ゴ ProN W3" charset="0"/>
          <a:sym typeface="Gill Sans Light" charset="0"/>
        </a:defRPr>
      </a:lvl6pPr>
      <a:lvl7pPr marL="914400" algn="ctr" rtl="0" fontAlgn="base">
        <a:spcBef>
          <a:spcPct val="0"/>
        </a:spcBef>
        <a:spcAft>
          <a:spcPct val="0"/>
        </a:spcAft>
        <a:defRPr sz="7200">
          <a:solidFill>
            <a:schemeClr val="tx1"/>
          </a:solidFill>
          <a:latin typeface="Gill Sans Light" charset="0"/>
          <a:cs typeface="ヒラギノ角ゴ ProN W3" charset="0"/>
          <a:sym typeface="Gill Sans Light" charset="0"/>
        </a:defRPr>
      </a:lvl7pPr>
      <a:lvl8pPr marL="1371600" algn="ctr" rtl="0" fontAlgn="base">
        <a:spcBef>
          <a:spcPct val="0"/>
        </a:spcBef>
        <a:spcAft>
          <a:spcPct val="0"/>
        </a:spcAft>
        <a:defRPr sz="7200">
          <a:solidFill>
            <a:schemeClr val="tx1"/>
          </a:solidFill>
          <a:latin typeface="Gill Sans Light" charset="0"/>
          <a:cs typeface="ヒラギノ角ゴ ProN W3" charset="0"/>
          <a:sym typeface="Gill Sans Light" charset="0"/>
        </a:defRPr>
      </a:lvl8pPr>
      <a:lvl9pPr marL="1828800" algn="ctr" rtl="0" fontAlgn="base">
        <a:spcBef>
          <a:spcPct val="0"/>
        </a:spcBef>
        <a:spcAft>
          <a:spcPct val="0"/>
        </a:spcAft>
        <a:defRPr sz="7200">
          <a:solidFill>
            <a:schemeClr val="tx1"/>
          </a:solidFill>
          <a:latin typeface="Gill Sans Light" charset="0"/>
          <a:cs typeface="ヒラギノ角ゴ ProN W3" charset="0"/>
          <a:sym typeface="Gill Sans Light" charset="0"/>
        </a:defRPr>
      </a:lvl9pPr>
    </p:titleStyle>
    <p:bodyStyle>
      <a:lvl1pPr marL="304800" indent="-304800" algn="l" rtl="0" fontAlgn="base">
        <a:spcBef>
          <a:spcPts val="3800"/>
        </a:spcBef>
        <a:spcAft>
          <a:spcPct val="0"/>
        </a:spcAft>
        <a:buClr>
          <a:srgbClr val="414141"/>
        </a:buClr>
        <a:buSzPct val="81000"/>
        <a:buFont typeface="Gill Sans Light" charset="0"/>
        <a:buChar char="•"/>
        <a:defRPr sz="3800" kern="1200">
          <a:solidFill>
            <a:schemeClr val="tx1"/>
          </a:solidFill>
          <a:latin typeface="+mn-lt"/>
          <a:ea typeface="+mn-ea"/>
          <a:cs typeface="+mn-cs"/>
          <a:sym typeface="Gill Sans Light" charset="0"/>
        </a:defRPr>
      </a:lvl1pPr>
      <a:lvl2pPr marL="685800" indent="-304800" algn="l" rtl="0" fontAlgn="base">
        <a:spcBef>
          <a:spcPts val="3800"/>
        </a:spcBef>
        <a:spcAft>
          <a:spcPct val="0"/>
        </a:spcAft>
        <a:buClr>
          <a:srgbClr val="414141"/>
        </a:buClr>
        <a:buSzPct val="81000"/>
        <a:buFont typeface="Gill Sans Light" charset="0"/>
        <a:buChar char="•"/>
        <a:defRPr sz="3800" kern="1200">
          <a:solidFill>
            <a:schemeClr val="tx1"/>
          </a:solidFill>
          <a:latin typeface="+mn-lt"/>
          <a:ea typeface="+mn-ea"/>
          <a:cs typeface="+mn-cs"/>
          <a:sym typeface="Gill Sans Light" charset="0"/>
        </a:defRPr>
      </a:lvl2pPr>
      <a:lvl3pPr marL="1066800" indent="-304800" algn="l" rtl="0" fontAlgn="base">
        <a:spcBef>
          <a:spcPts val="3800"/>
        </a:spcBef>
        <a:spcAft>
          <a:spcPct val="0"/>
        </a:spcAft>
        <a:buClr>
          <a:srgbClr val="414141"/>
        </a:buClr>
        <a:buSzPct val="81000"/>
        <a:buFont typeface="Gill Sans Light" charset="0"/>
        <a:buChar char="•"/>
        <a:defRPr sz="3800" kern="1200">
          <a:solidFill>
            <a:schemeClr val="tx1"/>
          </a:solidFill>
          <a:latin typeface="+mn-lt"/>
          <a:ea typeface="+mn-ea"/>
          <a:cs typeface="+mn-cs"/>
          <a:sym typeface="Gill Sans Light" charset="0"/>
        </a:defRPr>
      </a:lvl3pPr>
      <a:lvl4pPr marL="1447800" indent="-304800" algn="l" rtl="0" fontAlgn="base">
        <a:spcBef>
          <a:spcPts val="3800"/>
        </a:spcBef>
        <a:spcAft>
          <a:spcPct val="0"/>
        </a:spcAft>
        <a:buClr>
          <a:srgbClr val="414141"/>
        </a:buClr>
        <a:buSzPct val="81000"/>
        <a:buFont typeface="Gill Sans Light" charset="0"/>
        <a:buChar char="•"/>
        <a:defRPr sz="3800" kern="1200">
          <a:solidFill>
            <a:schemeClr val="tx1"/>
          </a:solidFill>
          <a:latin typeface="+mn-lt"/>
          <a:ea typeface="+mn-ea"/>
          <a:cs typeface="+mn-cs"/>
          <a:sym typeface="Gill Sans Light" charset="0"/>
        </a:defRPr>
      </a:lvl4pPr>
      <a:lvl5pPr marL="1828800" indent="-304800" algn="l" rtl="0" fontAlgn="base">
        <a:spcBef>
          <a:spcPts val="3800"/>
        </a:spcBef>
        <a:spcAft>
          <a:spcPct val="0"/>
        </a:spcAft>
        <a:buClr>
          <a:srgbClr val="414141"/>
        </a:buClr>
        <a:buSzPct val="81000"/>
        <a:buFont typeface="Gill Sans Light" charset="0"/>
        <a:buChar char="•"/>
        <a:defRPr sz="3800" kern="1200">
          <a:solidFill>
            <a:schemeClr val="tx1"/>
          </a:solidFill>
          <a:latin typeface="+mn-lt"/>
          <a:ea typeface="+mn-ea"/>
          <a:cs typeface="+mn-cs"/>
          <a:sym typeface="Gill Sans Light"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pic>
        <p:nvPicPr>
          <p:cNvPr id="15361" name="Picture 1">
            <a:extLst>
              <a:ext uri="{FF2B5EF4-FFF2-40B4-BE49-F238E27FC236}">
                <a16:creationId xmlns:a16="http://schemas.microsoft.com/office/drawing/2014/main" id="{B111DC9D-9C11-4873-97D8-9F1C31A6F78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13004800" cy="976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
        <p:nvSpPr>
          <p:cNvPr id="15362" name="Rectangle 2">
            <a:extLst>
              <a:ext uri="{FF2B5EF4-FFF2-40B4-BE49-F238E27FC236}">
                <a16:creationId xmlns:a16="http://schemas.microsoft.com/office/drawing/2014/main" id="{CBD4ACB6-6DA3-43FA-B7E8-59AED09902EA}"/>
              </a:ext>
            </a:extLst>
          </p:cNvPr>
          <p:cNvSpPr>
            <a:spLocks noGrp="1" noChangeArrowheads="1"/>
          </p:cNvSpPr>
          <p:nvPr>
            <p:ph type="title"/>
          </p:nvPr>
        </p:nvSpPr>
        <p:spPr bwMode="auto">
          <a:xfrm>
            <a:off x="355600" y="254000"/>
            <a:ext cx="12293600" cy="2438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50800" bIns="50800" numCol="1" anchor="ctr" anchorCtr="0" compatLnSpc="1">
            <a:prstTxWarp prst="textNoShape">
              <a:avLst/>
            </a:prstTxWarp>
          </a:bodyPr>
          <a:lstStyle/>
          <a:p>
            <a:pPr lvl="0"/>
            <a:r>
              <a:rPr lang="en-US" altLang="en-US">
                <a:sym typeface="Gill Sans Light" charset="0"/>
              </a:rPr>
              <a:t>Click to edit Master title style</a:t>
            </a:r>
          </a:p>
        </p:txBody>
      </p:sp>
    </p:spTree>
  </p:cSld>
  <p:clrMap bg1="lt1" tx1="dk1" bg2="lt2" tx2="dk2" accent1="accent1" accent2="accent2" accent3="accent3" accent4="accent4" accent5="accent5" accent6="accent6" hlink="hlink" folHlink="folHlink"/>
  <p:sldLayoutIdLst>
    <p:sldLayoutId id="2147483817" r:id="rId1"/>
    <p:sldLayoutId id="2147483818" r:id="rId2"/>
    <p:sldLayoutId id="2147483819" r:id="rId3"/>
    <p:sldLayoutId id="2147483820" r:id="rId4"/>
    <p:sldLayoutId id="2147483821" r:id="rId5"/>
    <p:sldLayoutId id="2147483822" r:id="rId6"/>
    <p:sldLayoutId id="2147483823" r:id="rId7"/>
    <p:sldLayoutId id="2147483824" r:id="rId8"/>
    <p:sldLayoutId id="2147483825" r:id="rId9"/>
    <p:sldLayoutId id="2147483826" r:id="rId10"/>
    <p:sldLayoutId id="2147483827" r:id="rId11"/>
  </p:sldLayoutIdLst>
  <p:transition/>
  <p:txStyles>
    <p:titleStyle>
      <a:lvl1pPr algn="ctr" rtl="0" fontAlgn="base">
        <a:spcBef>
          <a:spcPct val="0"/>
        </a:spcBef>
        <a:spcAft>
          <a:spcPct val="0"/>
        </a:spcAft>
        <a:defRPr sz="7200" kern="1200">
          <a:solidFill>
            <a:schemeClr val="tx1"/>
          </a:solidFill>
          <a:latin typeface="+mj-lt"/>
          <a:ea typeface="+mj-ea"/>
          <a:cs typeface="+mj-cs"/>
          <a:sym typeface="Gill Sans Light" charset="0"/>
        </a:defRPr>
      </a:lvl1pPr>
      <a:lvl2pPr algn="ctr" rtl="0" fontAlgn="base">
        <a:spcBef>
          <a:spcPct val="0"/>
        </a:spcBef>
        <a:spcAft>
          <a:spcPct val="0"/>
        </a:spcAft>
        <a:defRPr sz="7200">
          <a:solidFill>
            <a:schemeClr val="tx1"/>
          </a:solidFill>
          <a:latin typeface="Gill Sans Light" charset="0"/>
          <a:cs typeface="ヒラギノ角ゴ ProN W3" charset="0"/>
          <a:sym typeface="Gill Sans Light" charset="0"/>
        </a:defRPr>
      </a:lvl2pPr>
      <a:lvl3pPr algn="ctr" rtl="0" fontAlgn="base">
        <a:spcBef>
          <a:spcPct val="0"/>
        </a:spcBef>
        <a:spcAft>
          <a:spcPct val="0"/>
        </a:spcAft>
        <a:defRPr sz="7200">
          <a:solidFill>
            <a:schemeClr val="tx1"/>
          </a:solidFill>
          <a:latin typeface="Gill Sans Light" charset="0"/>
          <a:cs typeface="ヒラギノ角ゴ ProN W3" charset="0"/>
          <a:sym typeface="Gill Sans Light" charset="0"/>
        </a:defRPr>
      </a:lvl3pPr>
      <a:lvl4pPr algn="ctr" rtl="0" fontAlgn="base">
        <a:spcBef>
          <a:spcPct val="0"/>
        </a:spcBef>
        <a:spcAft>
          <a:spcPct val="0"/>
        </a:spcAft>
        <a:defRPr sz="7200">
          <a:solidFill>
            <a:schemeClr val="tx1"/>
          </a:solidFill>
          <a:latin typeface="Gill Sans Light" charset="0"/>
          <a:cs typeface="ヒラギノ角ゴ ProN W3" charset="0"/>
          <a:sym typeface="Gill Sans Light" charset="0"/>
        </a:defRPr>
      </a:lvl4pPr>
      <a:lvl5pPr algn="ctr" rtl="0" fontAlgn="base">
        <a:spcBef>
          <a:spcPct val="0"/>
        </a:spcBef>
        <a:spcAft>
          <a:spcPct val="0"/>
        </a:spcAft>
        <a:defRPr sz="7200">
          <a:solidFill>
            <a:schemeClr val="tx1"/>
          </a:solidFill>
          <a:latin typeface="Gill Sans Light" charset="0"/>
          <a:cs typeface="ヒラギノ角ゴ ProN W3" charset="0"/>
          <a:sym typeface="Gill Sans Light" charset="0"/>
        </a:defRPr>
      </a:lvl5pPr>
      <a:lvl6pPr marL="457200" algn="ctr" rtl="0" fontAlgn="base">
        <a:spcBef>
          <a:spcPct val="0"/>
        </a:spcBef>
        <a:spcAft>
          <a:spcPct val="0"/>
        </a:spcAft>
        <a:defRPr sz="7200">
          <a:solidFill>
            <a:schemeClr val="tx1"/>
          </a:solidFill>
          <a:latin typeface="Gill Sans Light" charset="0"/>
          <a:cs typeface="ヒラギノ角ゴ ProN W3" charset="0"/>
          <a:sym typeface="Gill Sans Light" charset="0"/>
        </a:defRPr>
      </a:lvl6pPr>
      <a:lvl7pPr marL="914400" algn="ctr" rtl="0" fontAlgn="base">
        <a:spcBef>
          <a:spcPct val="0"/>
        </a:spcBef>
        <a:spcAft>
          <a:spcPct val="0"/>
        </a:spcAft>
        <a:defRPr sz="7200">
          <a:solidFill>
            <a:schemeClr val="tx1"/>
          </a:solidFill>
          <a:latin typeface="Gill Sans Light" charset="0"/>
          <a:cs typeface="ヒラギノ角ゴ ProN W3" charset="0"/>
          <a:sym typeface="Gill Sans Light" charset="0"/>
        </a:defRPr>
      </a:lvl7pPr>
      <a:lvl8pPr marL="1371600" algn="ctr" rtl="0" fontAlgn="base">
        <a:spcBef>
          <a:spcPct val="0"/>
        </a:spcBef>
        <a:spcAft>
          <a:spcPct val="0"/>
        </a:spcAft>
        <a:defRPr sz="7200">
          <a:solidFill>
            <a:schemeClr val="tx1"/>
          </a:solidFill>
          <a:latin typeface="Gill Sans Light" charset="0"/>
          <a:cs typeface="ヒラギノ角ゴ ProN W3" charset="0"/>
          <a:sym typeface="Gill Sans Light" charset="0"/>
        </a:defRPr>
      </a:lvl8pPr>
      <a:lvl9pPr marL="1828800" algn="ctr" rtl="0" fontAlgn="base">
        <a:spcBef>
          <a:spcPct val="0"/>
        </a:spcBef>
        <a:spcAft>
          <a:spcPct val="0"/>
        </a:spcAft>
        <a:defRPr sz="7200">
          <a:solidFill>
            <a:schemeClr val="tx1"/>
          </a:solidFill>
          <a:latin typeface="Gill Sans Light" charset="0"/>
          <a:cs typeface="ヒラギノ角ゴ ProN W3" charset="0"/>
          <a:sym typeface="Gill Sans Light" charset="0"/>
        </a:defRPr>
      </a:lvl9pPr>
    </p:titleStyle>
    <p:bodyStyle>
      <a:lvl1pPr marL="304800" indent="-304800" algn="l" rtl="0" fontAlgn="base">
        <a:spcBef>
          <a:spcPts val="3800"/>
        </a:spcBef>
        <a:spcAft>
          <a:spcPct val="0"/>
        </a:spcAft>
        <a:buClr>
          <a:srgbClr val="414141"/>
        </a:buClr>
        <a:buSzPct val="81000"/>
        <a:buFont typeface="Gill Sans Light" charset="0"/>
        <a:buChar char="•"/>
        <a:defRPr sz="3800" kern="1200">
          <a:solidFill>
            <a:schemeClr val="tx1"/>
          </a:solidFill>
          <a:latin typeface="+mn-lt"/>
          <a:ea typeface="+mn-ea"/>
          <a:cs typeface="+mn-cs"/>
          <a:sym typeface="Gill Sans Light" charset="0"/>
        </a:defRPr>
      </a:lvl1pPr>
      <a:lvl2pPr marL="685800" indent="-304800" algn="l" rtl="0" fontAlgn="base">
        <a:spcBef>
          <a:spcPts val="3800"/>
        </a:spcBef>
        <a:spcAft>
          <a:spcPct val="0"/>
        </a:spcAft>
        <a:buClr>
          <a:srgbClr val="414141"/>
        </a:buClr>
        <a:buSzPct val="81000"/>
        <a:buFont typeface="Gill Sans Light" charset="0"/>
        <a:buChar char="•"/>
        <a:defRPr sz="3800" kern="1200">
          <a:solidFill>
            <a:schemeClr val="tx1"/>
          </a:solidFill>
          <a:latin typeface="+mn-lt"/>
          <a:ea typeface="+mn-ea"/>
          <a:cs typeface="+mn-cs"/>
          <a:sym typeface="Gill Sans Light" charset="0"/>
        </a:defRPr>
      </a:lvl2pPr>
      <a:lvl3pPr marL="1066800" indent="-304800" algn="l" rtl="0" fontAlgn="base">
        <a:spcBef>
          <a:spcPts val="3800"/>
        </a:spcBef>
        <a:spcAft>
          <a:spcPct val="0"/>
        </a:spcAft>
        <a:buClr>
          <a:srgbClr val="414141"/>
        </a:buClr>
        <a:buSzPct val="81000"/>
        <a:buFont typeface="Gill Sans Light" charset="0"/>
        <a:buChar char="•"/>
        <a:defRPr sz="3800" kern="1200">
          <a:solidFill>
            <a:schemeClr val="tx1"/>
          </a:solidFill>
          <a:latin typeface="+mn-lt"/>
          <a:ea typeface="+mn-ea"/>
          <a:cs typeface="+mn-cs"/>
          <a:sym typeface="Gill Sans Light" charset="0"/>
        </a:defRPr>
      </a:lvl3pPr>
      <a:lvl4pPr marL="1447800" indent="-304800" algn="l" rtl="0" fontAlgn="base">
        <a:spcBef>
          <a:spcPts val="3800"/>
        </a:spcBef>
        <a:spcAft>
          <a:spcPct val="0"/>
        </a:spcAft>
        <a:buClr>
          <a:srgbClr val="414141"/>
        </a:buClr>
        <a:buSzPct val="81000"/>
        <a:buFont typeface="Gill Sans Light" charset="0"/>
        <a:buChar char="•"/>
        <a:defRPr sz="3800" kern="1200">
          <a:solidFill>
            <a:schemeClr val="tx1"/>
          </a:solidFill>
          <a:latin typeface="+mn-lt"/>
          <a:ea typeface="+mn-ea"/>
          <a:cs typeface="+mn-cs"/>
          <a:sym typeface="Gill Sans Light" charset="0"/>
        </a:defRPr>
      </a:lvl4pPr>
      <a:lvl5pPr marL="1828800" indent="-304800" algn="l" rtl="0" fontAlgn="base">
        <a:spcBef>
          <a:spcPts val="3800"/>
        </a:spcBef>
        <a:spcAft>
          <a:spcPct val="0"/>
        </a:spcAft>
        <a:buClr>
          <a:srgbClr val="414141"/>
        </a:buClr>
        <a:buSzPct val="81000"/>
        <a:buFont typeface="Gill Sans Light" charset="0"/>
        <a:buChar char="•"/>
        <a:defRPr sz="3800" kern="1200">
          <a:solidFill>
            <a:schemeClr val="tx1"/>
          </a:solidFill>
          <a:latin typeface="+mn-lt"/>
          <a:ea typeface="+mn-ea"/>
          <a:cs typeface="+mn-cs"/>
          <a:sym typeface="Gill Sans Light"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pic>
        <p:nvPicPr>
          <p:cNvPr id="3073" name="Picture 1">
            <a:extLst>
              <a:ext uri="{FF2B5EF4-FFF2-40B4-BE49-F238E27FC236}">
                <a16:creationId xmlns:a16="http://schemas.microsoft.com/office/drawing/2014/main" id="{8DAA099D-32E5-409A-B214-27348CA3C3B3}"/>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50800"/>
            <a:ext cx="13004800" cy="976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
        <p:nvSpPr>
          <p:cNvPr id="3074" name="Rectangle 2">
            <a:extLst>
              <a:ext uri="{FF2B5EF4-FFF2-40B4-BE49-F238E27FC236}">
                <a16:creationId xmlns:a16="http://schemas.microsoft.com/office/drawing/2014/main" id="{C9183CAC-0540-4607-A0B2-6F4F23AA7F25}"/>
              </a:ext>
            </a:extLst>
          </p:cNvPr>
          <p:cNvSpPr>
            <a:spLocks noGrp="1" noChangeArrowheads="1"/>
          </p:cNvSpPr>
          <p:nvPr>
            <p:ph type="title"/>
          </p:nvPr>
        </p:nvSpPr>
        <p:spPr bwMode="auto">
          <a:xfrm>
            <a:off x="355600" y="1384300"/>
            <a:ext cx="5892800" cy="3505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50800" bIns="50800" numCol="1" anchor="b" anchorCtr="0" compatLnSpc="1">
            <a:prstTxWarp prst="textNoShape">
              <a:avLst/>
            </a:prstTxWarp>
          </a:bodyPr>
          <a:lstStyle/>
          <a:p>
            <a:pPr lvl="0"/>
            <a:r>
              <a:rPr lang="en-US" altLang="en-US">
                <a:sym typeface="Gill Sans Light" charset="0"/>
              </a:rPr>
              <a:t>Click to edit Master title style</a:t>
            </a:r>
          </a:p>
        </p:txBody>
      </p:sp>
      <p:sp>
        <p:nvSpPr>
          <p:cNvPr id="3075" name="Rectangle 3">
            <a:extLst>
              <a:ext uri="{FF2B5EF4-FFF2-40B4-BE49-F238E27FC236}">
                <a16:creationId xmlns:a16="http://schemas.microsoft.com/office/drawing/2014/main" id="{B9C7C4F0-2588-4280-B319-4A3C3EF6C696}"/>
              </a:ext>
            </a:extLst>
          </p:cNvPr>
          <p:cNvSpPr>
            <a:spLocks noGrp="1" noChangeArrowheads="1"/>
          </p:cNvSpPr>
          <p:nvPr>
            <p:ph type="body" idx="1"/>
          </p:nvPr>
        </p:nvSpPr>
        <p:spPr bwMode="auto">
          <a:xfrm>
            <a:off x="355600" y="4876800"/>
            <a:ext cx="5892800" cy="1295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50800" bIns="50800" numCol="1" anchor="t" anchorCtr="0" compatLnSpc="1">
            <a:prstTxWarp prst="textNoShape">
              <a:avLst/>
            </a:prstTxWarp>
          </a:bodyPr>
          <a:lstStyle/>
          <a:p>
            <a:pPr lvl="0"/>
            <a:r>
              <a:rPr lang="en-US" altLang="en-US">
                <a:sym typeface="Gill Sans Light" charset="0"/>
              </a:rPr>
              <a:t>Click to edit Master text styles</a:t>
            </a:r>
          </a:p>
          <a:p>
            <a:pPr lvl="1"/>
            <a:r>
              <a:rPr lang="en-US" altLang="en-US">
                <a:sym typeface="Gill Sans Light" charset="0"/>
              </a:rPr>
              <a:t>Second level</a:t>
            </a:r>
          </a:p>
          <a:p>
            <a:pPr lvl="2"/>
            <a:r>
              <a:rPr lang="en-US" altLang="en-US">
                <a:sym typeface="Gill Sans Light" charset="0"/>
              </a:rPr>
              <a:t>Third level</a:t>
            </a:r>
          </a:p>
          <a:p>
            <a:pPr lvl="3"/>
            <a:r>
              <a:rPr lang="en-US" altLang="en-US">
                <a:sym typeface="Gill Sans Light" charset="0"/>
              </a:rPr>
              <a:t>Fourth level</a:t>
            </a:r>
          </a:p>
          <a:p>
            <a:pPr lvl="4"/>
            <a:r>
              <a:rPr lang="en-US" altLang="en-US">
                <a:sym typeface="Gill Sans Light" charset="0"/>
              </a:rPr>
              <a:t>Fifth level</a:t>
            </a:r>
          </a:p>
        </p:txBody>
      </p:sp>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ransition/>
  <p:txStyles>
    <p:titleStyle>
      <a:lvl1pPr algn="ctr" rtl="0" fontAlgn="base">
        <a:spcBef>
          <a:spcPct val="0"/>
        </a:spcBef>
        <a:spcAft>
          <a:spcPct val="0"/>
        </a:spcAft>
        <a:defRPr sz="7200" kern="1200">
          <a:solidFill>
            <a:srgbClr val="404140"/>
          </a:solidFill>
          <a:latin typeface="+mj-lt"/>
          <a:ea typeface="+mj-ea"/>
          <a:cs typeface="+mj-cs"/>
          <a:sym typeface="Gill Sans Light" charset="0"/>
        </a:defRPr>
      </a:lvl1pPr>
      <a:lvl2pPr algn="ctr" rtl="0" fontAlgn="base">
        <a:spcBef>
          <a:spcPct val="0"/>
        </a:spcBef>
        <a:spcAft>
          <a:spcPct val="0"/>
        </a:spcAft>
        <a:defRPr sz="7200">
          <a:solidFill>
            <a:srgbClr val="404140"/>
          </a:solidFill>
          <a:latin typeface="Gill Sans Light" charset="0"/>
          <a:cs typeface="ヒラギノ角ゴ ProN W3" charset="0"/>
          <a:sym typeface="Gill Sans Light" charset="0"/>
        </a:defRPr>
      </a:lvl2pPr>
      <a:lvl3pPr algn="ctr" rtl="0" fontAlgn="base">
        <a:spcBef>
          <a:spcPct val="0"/>
        </a:spcBef>
        <a:spcAft>
          <a:spcPct val="0"/>
        </a:spcAft>
        <a:defRPr sz="7200">
          <a:solidFill>
            <a:srgbClr val="404140"/>
          </a:solidFill>
          <a:latin typeface="Gill Sans Light" charset="0"/>
          <a:cs typeface="ヒラギノ角ゴ ProN W3" charset="0"/>
          <a:sym typeface="Gill Sans Light" charset="0"/>
        </a:defRPr>
      </a:lvl3pPr>
      <a:lvl4pPr algn="ctr" rtl="0" fontAlgn="base">
        <a:spcBef>
          <a:spcPct val="0"/>
        </a:spcBef>
        <a:spcAft>
          <a:spcPct val="0"/>
        </a:spcAft>
        <a:defRPr sz="7200">
          <a:solidFill>
            <a:srgbClr val="404140"/>
          </a:solidFill>
          <a:latin typeface="Gill Sans Light" charset="0"/>
          <a:cs typeface="ヒラギノ角ゴ ProN W3" charset="0"/>
          <a:sym typeface="Gill Sans Light" charset="0"/>
        </a:defRPr>
      </a:lvl4pPr>
      <a:lvl5pPr algn="ctr" rtl="0" fontAlgn="base">
        <a:spcBef>
          <a:spcPct val="0"/>
        </a:spcBef>
        <a:spcAft>
          <a:spcPct val="0"/>
        </a:spcAft>
        <a:defRPr sz="7200">
          <a:solidFill>
            <a:srgbClr val="404140"/>
          </a:solidFill>
          <a:latin typeface="Gill Sans Light" charset="0"/>
          <a:cs typeface="ヒラギノ角ゴ ProN W3" charset="0"/>
          <a:sym typeface="Gill Sans Light" charset="0"/>
        </a:defRPr>
      </a:lvl5pPr>
      <a:lvl6pPr marL="457200" algn="ctr" rtl="0" fontAlgn="base">
        <a:spcBef>
          <a:spcPct val="0"/>
        </a:spcBef>
        <a:spcAft>
          <a:spcPct val="0"/>
        </a:spcAft>
        <a:defRPr sz="7200">
          <a:solidFill>
            <a:srgbClr val="404140"/>
          </a:solidFill>
          <a:latin typeface="Gill Sans Light" charset="0"/>
          <a:cs typeface="ヒラギノ角ゴ ProN W3" charset="0"/>
          <a:sym typeface="Gill Sans Light" charset="0"/>
        </a:defRPr>
      </a:lvl6pPr>
      <a:lvl7pPr marL="914400" algn="ctr" rtl="0" fontAlgn="base">
        <a:spcBef>
          <a:spcPct val="0"/>
        </a:spcBef>
        <a:spcAft>
          <a:spcPct val="0"/>
        </a:spcAft>
        <a:defRPr sz="7200">
          <a:solidFill>
            <a:srgbClr val="404140"/>
          </a:solidFill>
          <a:latin typeface="Gill Sans Light" charset="0"/>
          <a:cs typeface="ヒラギノ角ゴ ProN W3" charset="0"/>
          <a:sym typeface="Gill Sans Light" charset="0"/>
        </a:defRPr>
      </a:lvl7pPr>
      <a:lvl8pPr marL="1371600" algn="ctr" rtl="0" fontAlgn="base">
        <a:spcBef>
          <a:spcPct val="0"/>
        </a:spcBef>
        <a:spcAft>
          <a:spcPct val="0"/>
        </a:spcAft>
        <a:defRPr sz="7200">
          <a:solidFill>
            <a:srgbClr val="404140"/>
          </a:solidFill>
          <a:latin typeface="Gill Sans Light" charset="0"/>
          <a:cs typeface="ヒラギノ角ゴ ProN W3" charset="0"/>
          <a:sym typeface="Gill Sans Light" charset="0"/>
        </a:defRPr>
      </a:lvl8pPr>
      <a:lvl9pPr marL="1828800" algn="ctr" rtl="0" fontAlgn="base">
        <a:spcBef>
          <a:spcPct val="0"/>
        </a:spcBef>
        <a:spcAft>
          <a:spcPct val="0"/>
        </a:spcAft>
        <a:defRPr sz="7200">
          <a:solidFill>
            <a:srgbClr val="404140"/>
          </a:solidFill>
          <a:latin typeface="Gill Sans Light" charset="0"/>
          <a:cs typeface="ヒラギノ角ゴ ProN W3" charset="0"/>
          <a:sym typeface="Gill Sans Light" charset="0"/>
        </a:defRPr>
      </a:lvl9pPr>
    </p:titleStyle>
    <p:bodyStyle>
      <a:lvl1pPr algn="ctr" rtl="0" fontAlgn="base">
        <a:spcBef>
          <a:spcPct val="0"/>
        </a:spcBef>
        <a:spcAft>
          <a:spcPct val="0"/>
        </a:spcAft>
        <a:defRPr sz="3800" kern="1200">
          <a:solidFill>
            <a:srgbClr val="404140"/>
          </a:solidFill>
          <a:latin typeface="+mn-lt"/>
          <a:ea typeface="+mn-ea"/>
          <a:cs typeface="+mn-cs"/>
          <a:sym typeface="Gill Sans Light" charset="0"/>
        </a:defRPr>
      </a:lvl1pPr>
      <a:lvl2pPr algn="ctr" rtl="0" fontAlgn="base">
        <a:spcBef>
          <a:spcPct val="0"/>
        </a:spcBef>
        <a:spcAft>
          <a:spcPct val="0"/>
        </a:spcAft>
        <a:defRPr sz="3800" kern="1200">
          <a:solidFill>
            <a:srgbClr val="404140"/>
          </a:solidFill>
          <a:latin typeface="+mn-lt"/>
          <a:ea typeface="+mn-ea"/>
          <a:cs typeface="+mn-cs"/>
          <a:sym typeface="Gill Sans Light" charset="0"/>
        </a:defRPr>
      </a:lvl2pPr>
      <a:lvl3pPr algn="ctr" rtl="0" fontAlgn="base">
        <a:spcBef>
          <a:spcPct val="0"/>
        </a:spcBef>
        <a:spcAft>
          <a:spcPct val="0"/>
        </a:spcAft>
        <a:defRPr sz="3800" kern="1200">
          <a:solidFill>
            <a:srgbClr val="404140"/>
          </a:solidFill>
          <a:latin typeface="+mn-lt"/>
          <a:ea typeface="+mn-ea"/>
          <a:cs typeface="+mn-cs"/>
          <a:sym typeface="Gill Sans Light" charset="0"/>
        </a:defRPr>
      </a:lvl3pPr>
      <a:lvl4pPr algn="ctr" rtl="0" fontAlgn="base">
        <a:spcBef>
          <a:spcPct val="0"/>
        </a:spcBef>
        <a:spcAft>
          <a:spcPct val="0"/>
        </a:spcAft>
        <a:defRPr sz="3800" kern="1200">
          <a:solidFill>
            <a:srgbClr val="404140"/>
          </a:solidFill>
          <a:latin typeface="+mn-lt"/>
          <a:ea typeface="+mn-ea"/>
          <a:cs typeface="+mn-cs"/>
          <a:sym typeface="Gill Sans Light" charset="0"/>
        </a:defRPr>
      </a:lvl4pPr>
      <a:lvl5pPr algn="ctr" rtl="0" fontAlgn="base">
        <a:spcBef>
          <a:spcPct val="0"/>
        </a:spcBef>
        <a:spcAft>
          <a:spcPct val="0"/>
        </a:spcAft>
        <a:defRPr sz="3800" kern="1200">
          <a:solidFill>
            <a:srgbClr val="404140"/>
          </a:solidFill>
          <a:latin typeface="+mn-lt"/>
          <a:ea typeface="+mn-ea"/>
          <a:cs typeface="+mn-cs"/>
          <a:sym typeface="Gill Sans Light"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pic>
        <p:nvPicPr>
          <p:cNvPr id="4097" name="Picture 1">
            <a:extLst>
              <a:ext uri="{FF2B5EF4-FFF2-40B4-BE49-F238E27FC236}">
                <a16:creationId xmlns:a16="http://schemas.microsoft.com/office/drawing/2014/main" id="{EF1D9A8D-8967-4161-A4B5-D4EBDE8C7C55}"/>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13004800" cy="976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
        <p:nvSpPr>
          <p:cNvPr id="4098" name="Rectangle 2">
            <a:extLst>
              <a:ext uri="{FF2B5EF4-FFF2-40B4-BE49-F238E27FC236}">
                <a16:creationId xmlns:a16="http://schemas.microsoft.com/office/drawing/2014/main" id="{440D8033-3EA8-4F39-AC79-8989FD3FD673}"/>
              </a:ext>
            </a:extLst>
          </p:cNvPr>
          <p:cNvSpPr>
            <a:spLocks noGrp="1" noChangeArrowheads="1"/>
          </p:cNvSpPr>
          <p:nvPr>
            <p:ph type="title"/>
          </p:nvPr>
        </p:nvSpPr>
        <p:spPr bwMode="auto">
          <a:xfrm>
            <a:off x="355600" y="3225800"/>
            <a:ext cx="12293600" cy="3302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50800" bIns="50800" numCol="1" anchor="ctr" anchorCtr="0" compatLnSpc="1">
            <a:prstTxWarp prst="textNoShape">
              <a:avLst/>
            </a:prstTxWarp>
          </a:bodyPr>
          <a:lstStyle/>
          <a:p>
            <a:pPr lvl="0"/>
            <a:r>
              <a:rPr lang="en-US" altLang="en-US">
                <a:sym typeface="Gill Sans Light" charset="0"/>
              </a:rPr>
              <a:t>Click to edit Master title style</a:t>
            </a:r>
          </a:p>
        </p:txBody>
      </p:sp>
    </p:spTree>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Lst>
  <p:transition/>
  <p:txStyles>
    <p:titleStyle>
      <a:lvl1pPr algn="ctr" rtl="0" fontAlgn="base">
        <a:spcBef>
          <a:spcPct val="0"/>
        </a:spcBef>
        <a:spcAft>
          <a:spcPct val="0"/>
        </a:spcAft>
        <a:defRPr sz="7200" kern="1200">
          <a:solidFill>
            <a:schemeClr val="tx1"/>
          </a:solidFill>
          <a:latin typeface="+mj-lt"/>
          <a:ea typeface="+mj-ea"/>
          <a:cs typeface="+mj-cs"/>
          <a:sym typeface="Gill Sans Light" charset="0"/>
        </a:defRPr>
      </a:lvl1pPr>
      <a:lvl2pPr algn="ctr" rtl="0" fontAlgn="base">
        <a:spcBef>
          <a:spcPct val="0"/>
        </a:spcBef>
        <a:spcAft>
          <a:spcPct val="0"/>
        </a:spcAft>
        <a:defRPr sz="7200">
          <a:solidFill>
            <a:schemeClr val="tx1"/>
          </a:solidFill>
          <a:latin typeface="Gill Sans Light" charset="0"/>
          <a:cs typeface="ヒラギノ角ゴ ProN W3" charset="0"/>
          <a:sym typeface="Gill Sans Light" charset="0"/>
        </a:defRPr>
      </a:lvl2pPr>
      <a:lvl3pPr algn="ctr" rtl="0" fontAlgn="base">
        <a:spcBef>
          <a:spcPct val="0"/>
        </a:spcBef>
        <a:spcAft>
          <a:spcPct val="0"/>
        </a:spcAft>
        <a:defRPr sz="7200">
          <a:solidFill>
            <a:schemeClr val="tx1"/>
          </a:solidFill>
          <a:latin typeface="Gill Sans Light" charset="0"/>
          <a:cs typeface="ヒラギノ角ゴ ProN W3" charset="0"/>
          <a:sym typeface="Gill Sans Light" charset="0"/>
        </a:defRPr>
      </a:lvl3pPr>
      <a:lvl4pPr algn="ctr" rtl="0" fontAlgn="base">
        <a:spcBef>
          <a:spcPct val="0"/>
        </a:spcBef>
        <a:spcAft>
          <a:spcPct val="0"/>
        </a:spcAft>
        <a:defRPr sz="7200">
          <a:solidFill>
            <a:schemeClr val="tx1"/>
          </a:solidFill>
          <a:latin typeface="Gill Sans Light" charset="0"/>
          <a:cs typeface="ヒラギノ角ゴ ProN W3" charset="0"/>
          <a:sym typeface="Gill Sans Light" charset="0"/>
        </a:defRPr>
      </a:lvl4pPr>
      <a:lvl5pPr algn="ctr" rtl="0" fontAlgn="base">
        <a:spcBef>
          <a:spcPct val="0"/>
        </a:spcBef>
        <a:spcAft>
          <a:spcPct val="0"/>
        </a:spcAft>
        <a:defRPr sz="7200">
          <a:solidFill>
            <a:schemeClr val="tx1"/>
          </a:solidFill>
          <a:latin typeface="Gill Sans Light" charset="0"/>
          <a:cs typeface="ヒラギノ角ゴ ProN W3" charset="0"/>
          <a:sym typeface="Gill Sans Light" charset="0"/>
        </a:defRPr>
      </a:lvl5pPr>
      <a:lvl6pPr marL="457200" algn="ctr" rtl="0" fontAlgn="base">
        <a:spcBef>
          <a:spcPct val="0"/>
        </a:spcBef>
        <a:spcAft>
          <a:spcPct val="0"/>
        </a:spcAft>
        <a:defRPr sz="7200">
          <a:solidFill>
            <a:schemeClr val="tx1"/>
          </a:solidFill>
          <a:latin typeface="Gill Sans Light" charset="0"/>
          <a:cs typeface="ヒラギノ角ゴ ProN W3" charset="0"/>
          <a:sym typeface="Gill Sans Light" charset="0"/>
        </a:defRPr>
      </a:lvl6pPr>
      <a:lvl7pPr marL="914400" algn="ctr" rtl="0" fontAlgn="base">
        <a:spcBef>
          <a:spcPct val="0"/>
        </a:spcBef>
        <a:spcAft>
          <a:spcPct val="0"/>
        </a:spcAft>
        <a:defRPr sz="7200">
          <a:solidFill>
            <a:schemeClr val="tx1"/>
          </a:solidFill>
          <a:latin typeface="Gill Sans Light" charset="0"/>
          <a:cs typeface="ヒラギノ角ゴ ProN W3" charset="0"/>
          <a:sym typeface="Gill Sans Light" charset="0"/>
        </a:defRPr>
      </a:lvl7pPr>
      <a:lvl8pPr marL="1371600" algn="ctr" rtl="0" fontAlgn="base">
        <a:spcBef>
          <a:spcPct val="0"/>
        </a:spcBef>
        <a:spcAft>
          <a:spcPct val="0"/>
        </a:spcAft>
        <a:defRPr sz="7200">
          <a:solidFill>
            <a:schemeClr val="tx1"/>
          </a:solidFill>
          <a:latin typeface="Gill Sans Light" charset="0"/>
          <a:cs typeface="ヒラギノ角ゴ ProN W3" charset="0"/>
          <a:sym typeface="Gill Sans Light" charset="0"/>
        </a:defRPr>
      </a:lvl8pPr>
      <a:lvl9pPr marL="1828800" algn="ctr" rtl="0" fontAlgn="base">
        <a:spcBef>
          <a:spcPct val="0"/>
        </a:spcBef>
        <a:spcAft>
          <a:spcPct val="0"/>
        </a:spcAft>
        <a:defRPr sz="7200">
          <a:solidFill>
            <a:schemeClr val="tx1"/>
          </a:solidFill>
          <a:latin typeface="Gill Sans Light" charset="0"/>
          <a:cs typeface="ヒラギノ角ゴ ProN W3" charset="0"/>
          <a:sym typeface="Gill Sans Light" charset="0"/>
        </a:defRPr>
      </a:lvl9pPr>
    </p:titleStyle>
    <p:bodyStyle>
      <a:lvl1pPr algn="ctr" rtl="0" fontAlgn="base">
        <a:spcBef>
          <a:spcPct val="0"/>
        </a:spcBef>
        <a:spcAft>
          <a:spcPct val="0"/>
        </a:spcAft>
        <a:defRPr sz="3800" kern="1200">
          <a:solidFill>
            <a:schemeClr val="tx1"/>
          </a:solidFill>
          <a:latin typeface="+mn-lt"/>
          <a:ea typeface="+mn-ea"/>
          <a:cs typeface="+mn-cs"/>
          <a:sym typeface="Gill Sans Light" charset="0"/>
        </a:defRPr>
      </a:lvl1pPr>
      <a:lvl2pPr algn="ctr" rtl="0" fontAlgn="base">
        <a:spcBef>
          <a:spcPct val="0"/>
        </a:spcBef>
        <a:spcAft>
          <a:spcPct val="0"/>
        </a:spcAft>
        <a:defRPr sz="3800" kern="1200">
          <a:solidFill>
            <a:schemeClr val="tx1"/>
          </a:solidFill>
          <a:latin typeface="+mn-lt"/>
          <a:ea typeface="+mn-ea"/>
          <a:cs typeface="+mn-cs"/>
          <a:sym typeface="Gill Sans Light" charset="0"/>
        </a:defRPr>
      </a:lvl2pPr>
      <a:lvl3pPr algn="ctr" rtl="0" fontAlgn="base">
        <a:spcBef>
          <a:spcPct val="0"/>
        </a:spcBef>
        <a:spcAft>
          <a:spcPct val="0"/>
        </a:spcAft>
        <a:defRPr sz="3800" kern="1200">
          <a:solidFill>
            <a:schemeClr val="tx1"/>
          </a:solidFill>
          <a:latin typeface="+mn-lt"/>
          <a:ea typeface="+mn-ea"/>
          <a:cs typeface="+mn-cs"/>
          <a:sym typeface="Gill Sans Light" charset="0"/>
        </a:defRPr>
      </a:lvl3pPr>
      <a:lvl4pPr algn="ctr" rtl="0" fontAlgn="base">
        <a:spcBef>
          <a:spcPct val="0"/>
        </a:spcBef>
        <a:spcAft>
          <a:spcPct val="0"/>
        </a:spcAft>
        <a:defRPr sz="3800" kern="1200">
          <a:solidFill>
            <a:schemeClr val="tx1"/>
          </a:solidFill>
          <a:latin typeface="+mn-lt"/>
          <a:ea typeface="+mn-ea"/>
          <a:cs typeface="+mn-cs"/>
          <a:sym typeface="Gill Sans Light" charset="0"/>
        </a:defRPr>
      </a:lvl4pPr>
      <a:lvl5pPr algn="ctr" rtl="0" fontAlgn="base">
        <a:spcBef>
          <a:spcPct val="0"/>
        </a:spcBef>
        <a:spcAft>
          <a:spcPct val="0"/>
        </a:spcAft>
        <a:defRPr sz="3800" kern="1200">
          <a:solidFill>
            <a:schemeClr val="tx1"/>
          </a:solidFill>
          <a:latin typeface="+mn-lt"/>
          <a:ea typeface="+mn-ea"/>
          <a:cs typeface="+mn-cs"/>
          <a:sym typeface="Gill Sans Light"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pic>
        <p:nvPicPr>
          <p:cNvPr id="5121" name="Picture 1">
            <a:extLst>
              <a:ext uri="{FF2B5EF4-FFF2-40B4-BE49-F238E27FC236}">
                <a16:creationId xmlns:a16="http://schemas.microsoft.com/office/drawing/2014/main" id="{1C0A4378-936F-4807-B458-5A51EC1353A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12700"/>
            <a:ext cx="13004800" cy="976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
        <p:nvSpPr>
          <p:cNvPr id="5122" name="Rectangle 2">
            <a:extLst>
              <a:ext uri="{FF2B5EF4-FFF2-40B4-BE49-F238E27FC236}">
                <a16:creationId xmlns:a16="http://schemas.microsoft.com/office/drawing/2014/main" id="{783A56DE-02FA-4BBE-90A6-B52F67B9EF8D}"/>
              </a:ext>
            </a:extLst>
          </p:cNvPr>
          <p:cNvSpPr>
            <a:spLocks noGrp="1" noChangeArrowheads="1"/>
          </p:cNvSpPr>
          <p:nvPr>
            <p:ph type="title"/>
          </p:nvPr>
        </p:nvSpPr>
        <p:spPr bwMode="auto">
          <a:xfrm>
            <a:off x="355600" y="7416800"/>
            <a:ext cx="12293600" cy="1282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50800" bIns="50800" numCol="1" anchor="ctr" anchorCtr="0" compatLnSpc="1">
            <a:prstTxWarp prst="textNoShape">
              <a:avLst/>
            </a:prstTxWarp>
          </a:bodyPr>
          <a:lstStyle/>
          <a:p>
            <a:pPr lvl="0"/>
            <a:r>
              <a:rPr lang="en-US" altLang="en-US">
                <a:sym typeface="Gill Sans Light" charset="0"/>
              </a:rPr>
              <a:t>Click to edit Master title style</a:t>
            </a:r>
          </a:p>
        </p:txBody>
      </p:sp>
    </p:spTree>
  </p:cSld>
  <p:clrMap bg1="lt1" tx1="dk1" bg2="lt2" tx2="dk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12" r:id="rId6"/>
    <p:sldLayoutId id="2147483713" r:id="rId7"/>
    <p:sldLayoutId id="2147483714" r:id="rId8"/>
    <p:sldLayoutId id="2147483715" r:id="rId9"/>
    <p:sldLayoutId id="2147483716" r:id="rId10"/>
    <p:sldLayoutId id="2147483717" r:id="rId11"/>
  </p:sldLayoutIdLst>
  <p:transition/>
  <p:txStyles>
    <p:titleStyle>
      <a:lvl1pPr algn="ctr" rtl="0" fontAlgn="base">
        <a:spcBef>
          <a:spcPct val="0"/>
        </a:spcBef>
        <a:spcAft>
          <a:spcPct val="0"/>
        </a:spcAft>
        <a:defRPr sz="7200" kern="1200">
          <a:solidFill>
            <a:schemeClr val="tx1"/>
          </a:solidFill>
          <a:latin typeface="+mj-lt"/>
          <a:ea typeface="+mj-ea"/>
          <a:cs typeface="+mj-cs"/>
          <a:sym typeface="Gill Sans Light" charset="0"/>
        </a:defRPr>
      </a:lvl1pPr>
      <a:lvl2pPr algn="ctr" rtl="0" fontAlgn="base">
        <a:spcBef>
          <a:spcPct val="0"/>
        </a:spcBef>
        <a:spcAft>
          <a:spcPct val="0"/>
        </a:spcAft>
        <a:defRPr sz="7200">
          <a:solidFill>
            <a:schemeClr val="tx1"/>
          </a:solidFill>
          <a:latin typeface="Gill Sans Light" charset="0"/>
          <a:cs typeface="ヒラギノ角ゴ ProN W3" charset="0"/>
          <a:sym typeface="Gill Sans Light" charset="0"/>
        </a:defRPr>
      </a:lvl2pPr>
      <a:lvl3pPr algn="ctr" rtl="0" fontAlgn="base">
        <a:spcBef>
          <a:spcPct val="0"/>
        </a:spcBef>
        <a:spcAft>
          <a:spcPct val="0"/>
        </a:spcAft>
        <a:defRPr sz="7200">
          <a:solidFill>
            <a:schemeClr val="tx1"/>
          </a:solidFill>
          <a:latin typeface="Gill Sans Light" charset="0"/>
          <a:cs typeface="ヒラギノ角ゴ ProN W3" charset="0"/>
          <a:sym typeface="Gill Sans Light" charset="0"/>
        </a:defRPr>
      </a:lvl3pPr>
      <a:lvl4pPr algn="ctr" rtl="0" fontAlgn="base">
        <a:spcBef>
          <a:spcPct val="0"/>
        </a:spcBef>
        <a:spcAft>
          <a:spcPct val="0"/>
        </a:spcAft>
        <a:defRPr sz="7200">
          <a:solidFill>
            <a:schemeClr val="tx1"/>
          </a:solidFill>
          <a:latin typeface="Gill Sans Light" charset="0"/>
          <a:cs typeface="ヒラギノ角ゴ ProN W3" charset="0"/>
          <a:sym typeface="Gill Sans Light" charset="0"/>
        </a:defRPr>
      </a:lvl4pPr>
      <a:lvl5pPr algn="ctr" rtl="0" fontAlgn="base">
        <a:spcBef>
          <a:spcPct val="0"/>
        </a:spcBef>
        <a:spcAft>
          <a:spcPct val="0"/>
        </a:spcAft>
        <a:defRPr sz="7200">
          <a:solidFill>
            <a:schemeClr val="tx1"/>
          </a:solidFill>
          <a:latin typeface="Gill Sans Light" charset="0"/>
          <a:cs typeface="ヒラギノ角ゴ ProN W3" charset="0"/>
          <a:sym typeface="Gill Sans Light" charset="0"/>
        </a:defRPr>
      </a:lvl5pPr>
      <a:lvl6pPr marL="457200" algn="ctr" rtl="0" fontAlgn="base">
        <a:spcBef>
          <a:spcPct val="0"/>
        </a:spcBef>
        <a:spcAft>
          <a:spcPct val="0"/>
        </a:spcAft>
        <a:defRPr sz="7200">
          <a:solidFill>
            <a:schemeClr val="tx1"/>
          </a:solidFill>
          <a:latin typeface="Gill Sans Light" charset="0"/>
          <a:cs typeface="ヒラギノ角ゴ ProN W3" charset="0"/>
          <a:sym typeface="Gill Sans Light" charset="0"/>
        </a:defRPr>
      </a:lvl6pPr>
      <a:lvl7pPr marL="914400" algn="ctr" rtl="0" fontAlgn="base">
        <a:spcBef>
          <a:spcPct val="0"/>
        </a:spcBef>
        <a:spcAft>
          <a:spcPct val="0"/>
        </a:spcAft>
        <a:defRPr sz="7200">
          <a:solidFill>
            <a:schemeClr val="tx1"/>
          </a:solidFill>
          <a:latin typeface="Gill Sans Light" charset="0"/>
          <a:cs typeface="ヒラギノ角ゴ ProN W3" charset="0"/>
          <a:sym typeface="Gill Sans Light" charset="0"/>
        </a:defRPr>
      </a:lvl7pPr>
      <a:lvl8pPr marL="1371600" algn="ctr" rtl="0" fontAlgn="base">
        <a:spcBef>
          <a:spcPct val="0"/>
        </a:spcBef>
        <a:spcAft>
          <a:spcPct val="0"/>
        </a:spcAft>
        <a:defRPr sz="7200">
          <a:solidFill>
            <a:schemeClr val="tx1"/>
          </a:solidFill>
          <a:latin typeface="Gill Sans Light" charset="0"/>
          <a:cs typeface="ヒラギノ角ゴ ProN W3" charset="0"/>
          <a:sym typeface="Gill Sans Light" charset="0"/>
        </a:defRPr>
      </a:lvl8pPr>
      <a:lvl9pPr marL="1828800" algn="ctr" rtl="0" fontAlgn="base">
        <a:spcBef>
          <a:spcPct val="0"/>
        </a:spcBef>
        <a:spcAft>
          <a:spcPct val="0"/>
        </a:spcAft>
        <a:defRPr sz="7200">
          <a:solidFill>
            <a:schemeClr val="tx1"/>
          </a:solidFill>
          <a:latin typeface="Gill Sans Light" charset="0"/>
          <a:cs typeface="ヒラギノ角ゴ ProN W3" charset="0"/>
          <a:sym typeface="Gill Sans Light" charset="0"/>
        </a:defRPr>
      </a:lvl9pPr>
    </p:titleStyle>
    <p:bodyStyle>
      <a:lvl1pPr algn="ctr" rtl="0" fontAlgn="base">
        <a:spcBef>
          <a:spcPct val="0"/>
        </a:spcBef>
        <a:spcAft>
          <a:spcPct val="0"/>
        </a:spcAft>
        <a:defRPr sz="3800" kern="1200">
          <a:solidFill>
            <a:schemeClr val="tx1"/>
          </a:solidFill>
          <a:latin typeface="+mn-lt"/>
          <a:ea typeface="+mn-ea"/>
          <a:cs typeface="+mn-cs"/>
          <a:sym typeface="Gill Sans Light" charset="0"/>
        </a:defRPr>
      </a:lvl1pPr>
      <a:lvl2pPr algn="ctr" rtl="0" fontAlgn="base">
        <a:spcBef>
          <a:spcPct val="0"/>
        </a:spcBef>
        <a:spcAft>
          <a:spcPct val="0"/>
        </a:spcAft>
        <a:defRPr sz="3800" kern="1200">
          <a:solidFill>
            <a:schemeClr val="tx1"/>
          </a:solidFill>
          <a:latin typeface="+mn-lt"/>
          <a:ea typeface="+mn-ea"/>
          <a:cs typeface="+mn-cs"/>
          <a:sym typeface="Gill Sans Light" charset="0"/>
        </a:defRPr>
      </a:lvl2pPr>
      <a:lvl3pPr algn="ctr" rtl="0" fontAlgn="base">
        <a:spcBef>
          <a:spcPct val="0"/>
        </a:spcBef>
        <a:spcAft>
          <a:spcPct val="0"/>
        </a:spcAft>
        <a:defRPr sz="3800" kern="1200">
          <a:solidFill>
            <a:schemeClr val="tx1"/>
          </a:solidFill>
          <a:latin typeface="+mn-lt"/>
          <a:ea typeface="+mn-ea"/>
          <a:cs typeface="+mn-cs"/>
          <a:sym typeface="Gill Sans Light" charset="0"/>
        </a:defRPr>
      </a:lvl3pPr>
      <a:lvl4pPr algn="ctr" rtl="0" fontAlgn="base">
        <a:spcBef>
          <a:spcPct val="0"/>
        </a:spcBef>
        <a:spcAft>
          <a:spcPct val="0"/>
        </a:spcAft>
        <a:defRPr sz="3800" kern="1200">
          <a:solidFill>
            <a:schemeClr val="tx1"/>
          </a:solidFill>
          <a:latin typeface="+mn-lt"/>
          <a:ea typeface="+mn-ea"/>
          <a:cs typeface="+mn-cs"/>
          <a:sym typeface="Gill Sans Light" charset="0"/>
        </a:defRPr>
      </a:lvl4pPr>
      <a:lvl5pPr algn="ctr" rtl="0" fontAlgn="base">
        <a:spcBef>
          <a:spcPct val="0"/>
        </a:spcBef>
        <a:spcAft>
          <a:spcPct val="0"/>
        </a:spcAft>
        <a:defRPr sz="3800" kern="1200">
          <a:solidFill>
            <a:schemeClr val="tx1"/>
          </a:solidFill>
          <a:latin typeface="+mn-lt"/>
          <a:ea typeface="+mn-ea"/>
          <a:cs typeface="+mn-cs"/>
          <a:sym typeface="Gill Sans Light"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pic>
        <p:nvPicPr>
          <p:cNvPr id="6145" name="Picture 1">
            <a:extLst>
              <a:ext uri="{FF2B5EF4-FFF2-40B4-BE49-F238E27FC236}">
                <a16:creationId xmlns:a16="http://schemas.microsoft.com/office/drawing/2014/main" id="{FBD7E027-2EC5-4432-A893-0FBE3A432CA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12700"/>
            <a:ext cx="13004800" cy="976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
        <p:nvSpPr>
          <p:cNvPr id="6146" name="Rectangle 2">
            <a:extLst>
              <a:ext uri="{FF2B5EF4-FFF2-40B4-BE49-F238E27FC236}">
                <a16:creationId xmlns:a16="http://schemas.microsoft.com/office/drawing/2014/main" id="{ACAFBD12-9BFE-4A5E-8574-FB219138F57C}"/>
              </a:ext>
            </a:extLst>
          </p:cNvPr>
          <p:cNvSpPr>
            <a:spLocks noGrp="1" noChangeArrowheads="1"/>
          </p:cNvSpPr>
          <p:nvPr>
            <p:ph type="title"/>
          </p:nvPr>
        </p:nvSpPr>
        <p:spPr bwMode="auto">
          <a:xfrm>
            <a:off x="355600" y="800100"/>
            <a:ext cx="12293600" cy="1892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50800" bIns="50800" numCol="1" anchor="ctr" anchorCtr="0" compatLnSpc="1">
            <a:prstTxWarp prst="textNoShape">
              <a:avLst/>
            </a:prstTxWarp>
          </a:bodyPr>
          <a:lstStyle/>
          <a:p>
            <a:pPr lvl="0"/>
            <a:r>
              <a:rPr lang="en-US" altLang="en-US">
                <a:sym typeface="Gill Sans Light" charset="0"/>
              </a:rPr>
              <a:t>Click to edit Master title style</a:t>
            </a:r>
          </a:p>
        </p:txBody>
      </p:sp>
      <p:sp>
        <p:nvSpPr>
          <p:cNvPr id="6147" name="Rectangle 3">
            <a:extLst>
              <a:ext uri="{FF2B5EF4-FFF2-40B4-BE49-F238E27FC236}">
                <a16:creationId xmlns:a16="http://schemas.microsoft.com/office/drawing/2014/main" id="{A74B04FF-FF16-4CC4-BD5F-4BCD4A1224E7}"/>
              </a:ext>
            </a:extLst>
          </p:cNvPr>
          <p:cNvSpPr>
            <a:spLocks noGrp="1" noChangeArrowheads="1"/>
          </p:cNvSpPr>
          <p:nvPr>
            <p:ph type="body" idx="1"/>
          </p:nvPr>
        </p:nvSpPr>
        <p:spPr bwMode="auto">
          <a:xfrm>
            <a:off x="355600" y="3187700"/>
            <a:ext cx="12293600" cy="5842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50800" bIns="50800" numCol="1" anchor="ctr" anchorCtr="0" compatLnSpc="1">
            <a:prstTxWarp prst="textNoShape">
              <a:avLst/>
            </a:prstTxWarp>
          </a:bodyPr>
          <a:lstStyle/>
          <a:p>
            <a:pPr lvl="0"/>
            <a:r>
              <a:rPr lang="en-US" altLang="en-US">
                <a:sym typeface="Gill Sans Light" charset="0"/>
              </a:rPr>
              <a:t>Click to edit Master text styles</a:t>
            </a:r>
          </a:p>
          <a:p>
            <a:pPr lvl="1"/>
            <a:r>
              <a:rPr lang="en-US" altLang="en-US">
                <a:sym typeface="Gill Sans Light" charset="0"/>
              </a:rPr>
              <a:t>Second level</a:t>
            </a:r>
          </a:p>
          <a:p>
            <a:pPr lvl="2"/>
            <a:r>
              <a:rPr lang="en-US" altLang="en-US">
                <a:sym typeface="Gill Sans Light" charset="0"/>
              </a:rPr>
              <a:t>Third level</a:t>
            </a:r>
          </a:p>
          <a:p>
            <a:pPr lvl="3"/>
            <a:r>
              <a:rPr lang="en-US" altLang="en-US">
                <a:sym typeface="Gill Sans Light" charset="0"/>
              </a:rPr>
              <a:t>Fourth level</a:t>
            </a:r>
          </a:p>
          <a:p>
            <a:pPr lvl="4"/>
            <a:r>
              <a:rPr lang="en-US" altLang="en-US">
                <a:sym typeface="Gill Sans Light" charset="0"/>
              </a:rPr>
              <a:t>Fifth level</a:t>
            </a:r>
          </a:p>
        </p:txBody>
      </p:sp>
    </p:spTree>
  </p:cSld>
  <p:clrMap bg1="lt1" tx1="dk1" bg2="lt2" tx2="dk2" accent1="accent1" accent2="accent2" accent3="accent3" accent4="accent4" accent5="accent5" accent6="accent6" hlink="hlink" folHlink="folHlink"/>
  <p:sldLayoutIdLst>
    <p:sldLayoutId id="2147483718" r:id="rId1"/>
    <p:sldLayoutId id="2147483719" r:id="rId2"/>
    <p:sldLayoutId id="2147483720" r:id="rId3"/>
    <p:sldLayoutId id="2147483721" r:id="rId4"/>
    <p:sldLayoutId id="2147483722" r:id="rId5"/>
    <p:sldLayoutId id="2147483723" r:id="rId6"/>
    <p:sldLayoutId id="2147483724" r:id="rId7"/>
    <p:sldLayoutId id="2147483725" r:id="rId8"/>
    <p:sldLayoutId id="2147483726" r:id="rId9"/>
    <p:sldLayoutId id="2147483727" r:id="rId10"/>
    <p:sldLayoutId id="2147483728" r:id="rId11"/>
  </p:sldLayoutIdLst>
  <p:transition/>
  <p:txStyles>
    <p:titleStyle>
      <a:lvl1pPr algn="ctr" rtl="0" fontAlgn="base">
        <a:spcBef>
          <a:spcPct val="0"/>
        </a:spcBef>
        <a:spcAft>
          <a:spcPct val="0"/>
        </a:spcAft>
        <a:defRPr sz="7200" kern="1200">
          <a:solidFill>
            <a:schemeClr val="tx1"/>
          </a:solidFill>
          <a:latin typeface="+mj-lt"/>
          <a:ea typeface="+mj-ea"/>
          <a:cs typeface="+mj-cs"/>
          <a:sym typeface="Gill Sans Light" charset="0"/>
        </a:defRPr>
      </a:lvl1pPr>
      <a:lvl2pPr algn="ctr" rtl="0" fontAlgn="base">
        <a:spcBef>
          <a:spcPct val="0"/>
        </a:spcBef>
        <a:spcAft>
          <a:spcPct val="0"/>
        </a:spcAft>
        <a:defRPr sz="7200">
          <a:solidFill>
            <a:schemeClr val="tx1"/>
          </a:solidFill>
          <a:latin typeface="Gill Sans Light" charset="0"/>
          <a:cs typeface="ヒラギノ角ゴ ProN W3" charset="0"/>
          <a:sym typeface="Gill Sans Light" charset="0"/>
        </a:defRPr>
      </a:lvl2pPr>
      <a:lvl3pPr algn="ctr" rtl="0" fontAlgn="base">
        <a:spcBef>
          <a:spcPct val="0"/>
        </a:spcBef>
        <a:spcAft>
          <a:spcPct val="0"/>
        </a:spcAft>
        <a:defRPr sz="7200">
          <a:solidFill>
            <a:schemeClr val="tx1"/>
          </a:solidFill>
          <a:latin typeface="Gill Sans Light" charset="0"/>
          <a:cs typeface="ヒラギノ角ゴ ProN W3" charset="0"/>
          <a:sym typeface="Gill Sans Light" charset="0"/>
        </a:defRPr>
      </a:lvl3pPr>
      <a:lvl4pPr algn="ctr" rtl="0" fontAlgn="base">
        <a:spcBef>
          <a:spcPct val="0"/>
        </a:spcBef>
        <a:spcAft>
          <a:spcPct val="0"/>
        </a:spcAft>
        <a:defRPr sz="7200">
          <a:solidFill>
            <a:schemeClr val="tx1"/>
          </a:solidFill>
          <a:latin typeface="Gill Sans Light" charset="0"/>
          <a:cs typeface="ヒラギノ角ゴ ProN W3" charset="0"/>
          <a:sym typeface="Gill Sans Light" charset="0"/>
        </a:defRPr>
      </a:lvl4pPr>
      <a:lvl5pPr algn="ctr" rtl="0" fontAlgn="base">
        <a:spcBef>
          <a:spcPct val="0"/>
        </a:spcBef>
        <a:spcAft>
          <a:spcPct val="0"/>
        </a:spcAft>
        <a:defRPr sz="7200">
          <a:solidFill>
            <a:schemeClr val="tx1"/>
          </a:solidFill>
          <a:latin typeface="Gill Sans Light" charset="0"/>
          <a:cs typeface="ヒラギノ角ゴ ProN W3" charset="0"/>
          <a:sym typeface="Gill Sans Light" charset="0"/>
        </a:defRPr>
      </a:lvl5pPr>
      <a:lvl6pPr marL="457200" algn="ctr" rtl="0" fontAlgn="base">
        <a:spcBef>
          <a:spcPct val="0"/>
        </a:spcBef>
        <a:spcAft>
          <a:spcPct val="0"/>
        </a:spcAft>
        <a:defRPr sz="7200">
          <a:solidFill>
            <a:schemeClr val="tx1"/>
          </a:solidFill>
          <a:latin typeface="Gill Sans Light" charset="0"/>
          <a:cs typeface="ヒラギノ角ゴ ProN W3" charset="0"/>
          <a:sym typeface="Gill Sans Light" charset="0"/>
        </a:defRPr>
      </a:lvl6pPr>
      <a:lvl7pPr marL="914400" algn="ctr" rtl="0" fontAlgn="base">
        <a:spcBef>
          <a:spcPct val="0"/>
        </a:spcBef>
        <a:spcAft>
          <a:spcPct val="0"/>
        </a:spcAft>
        <a:defRPr sz="7200">
          <a:solidFill>
            <a:schemeClr val="tx1"/>
          </a:solidFill>
          <a:latin typeface="Gill Sans Light" charset="0"/>
          <a:cs typeface="ヒラギノ角ゴ ProN W3" charset="0"/>
          <a:sym typeface="Gill Sans Light" charset="0"/>
        </a:defRPr>
      </a:lvl7pPr>
      <a:lvl8pPr marL="1371600" algn="ctr" rtl="0" fontAlgn="base">
        <a:spcBef>
          <a:spcPct val="0"/>
        </a:spcBef>
        <a:spcAft>
          <a:spcPct val="0"/>
        </a:spcAft>
        <a:defRPr sz="7200">
          <a:solidFill>
            <a:schemeClr val="tx1"/>
          </a:solidFill>
          <a:latin typeface="Gill Sans Light" charset="0"/>
          <a:cs typeface="ヒラギノ角ゴ ProN W3" charset="0"/>
          <a:sym typeface="Gill Sans Light" charset="0"/>
        </a:defRPr>
      </a:lvl8pPr>
      <a:lvl9pPr marL="1828800" algn="ctr" rtl="0" fontAlgn="base">
        <a:spcBef>
          <a:spcPct val="0"/>
        </a:spcBef>
        <a:spcAft>
          <a:spcPct val="0"/>
        </a:spcAft>
        <a:defRPr sz="7200">
          <a:solidFill>
            <a:schemeClr val="tx1"/>
          </a:solidFill>
          <a:latin typeface="Gill Sans Light" charset="0"/>
          <a:cs typeface="ヒラギノ角ゴ ProN W3" charset="0"/>
          <a:sym typeface="Gill Sans Light" charset="0"/>
        </a:defRPr>
      </a:lvl9pPr>
    </p:titleStyle>
    <p:bodyStyle>
      <a:lvl1pPr marL="304800" indent="-304800" algn="l" rtl="0" fontAlgn="base">
        <a:spcBef>
          <a:spcPts val="3800"/>
        </a:spcBef>
        <a:spcAft>
          <a:spcPct val="0"/>
        </a:spcAft>
        <a:buClr>
          <a:srgbClr val="414141"/>
        </a:buClr>
        <a:buSzPct val="81000"/>
        <a:buFont typeface="Gill Sans Light" charset="0"/>
        <a:buChar char="•"/>
        <a:defRPr sz="3800" kern="1200">
          <a:solidFill>
            <a:schemeClr val="tx1"/>
          </a:solidFill>
          <a:latin typeface="+mn-lt"/>
          <a:ea typeface="+mn-ea"/>
          <a:cs typeface="+mn-cs"/>
          <a:sym typeface="Gill Sans Light" charset="0"/>
        </a:defRPr>
      </a:lvl1pPr>
      <a:lvl2pPr marL="635000" indent="-304800" algn="l" rtl="0" fontAlgn="base">
        <a:spcBef>
          <a:spcPts val="3800"/>
        </a:spcBef>
        <a:spcAft>
          <a:spcPct val="0"/>
        </a:spcAft>
        <a:buClr>
          <a:srgbClr val="414141"/>
        </a:buClr>
        <a:buSzPct val="81000"/>
        <a:buFont typeface="Gill Sans Light" charset="0"/>
        <a:buChar char="•"/>
        <a:defRPr sz="3800" kern="1200">
          <a:solidFill>
            <a:schemeClr val="tx1"/>
          </a:solidFill>
          <a:latin typeface="+mn-lt"/>
          <a:ea typeface="+mn-ea"/>
          <a:cs typeface="+mn-cs"/>
          <a:sym typeface="Gill Sans Light" charset="0"/>
        </a:defRPr>
      </a:lvl2pPr>
      <a:lvl3pPr marL="1016000" indent="-304800" algn="l" rtl="0" fontAlgn="base">
        <a:spcBef>
          <a:spcPts val="3800"/>
        </a:spcBef>
        <a:spcAft>
          <a:spcPct val="0"/>
        </a:spcAft>
        <a:buClr>
          <a:srgbClr val="414141"/>
        </a:buClr>
        <a:buSzPct val="81000"/>
        <a:buFont typeface="Gill Sans Light" charset="0"/>
        <a:buChar char="•"/>
        <a:defRPr sz="3800" kern="1200">
          <a:solidFill>
            <a:schemeClr val="tx1"/>
          </a:solidFill>
          <a:latin typeface="+mn-lt"/>
          <a:ea typeface="+mn-ea"/>
          <a:cs typeface="+mn-cs"/>
          <a:sym typeface="Gill Sans Light" charset="0"/>
        </a:defRPr>
      </a:lvl3pPr>
      <a:lvl4pPr marL="1397000" indent="-304800" algn="l" rtl="0" fontAlgn="base">
        <a:spcBef>
          <a:spcPts val="3800"/>
        </a:spcBef>
        <a:spcAft>
          <a:spcPct val="0"/>
        </a:spcAft>
        <a:buClr>
          <a:srgbClr val="414141"/>
        </a:buClr>
        <a:buSzPct val="81000"/>
        <a:buFont typeface="Gill Sans Light" charset="0"/>
        <a:buChar char="•"/>
        <a:defRPr sz="3800" kern="1200">
          <a:solidFill>
            <a:schemeClr val="tx1"/>
          </a:solidFill>
          <a:latin typeface="+mn-lt"/>
          <a:ea typeface="+mn-ea"/>
          <a:cs typeface="+mn-cs"/>
          <a:sym typeface="Gill Sans Light" charset="0"/>
        </a:defRPr>
      </a:lvl4pPr>
      <a:lvl5pPr marL="1778000" indent="-304800" algn="l" rtl="0" fontAlgn="base">
        <a:spcBef>
          <a:spcPts val="3800"/>
        </a:spcBef>
        <a:spcAft>
          <a:spcPct val="0"/>
        </a:spcAft>
        <a:buClr>
          <a:srgbClr val="414141"/>
        </a:buClr>
        <a:buSzPct val="81000"/>
        <a:buFont typeface="Gill Sans Light" charset="0"/>
        <a:buChar char="•"/>
        <a:defRPr sz="3800" kern="1200">
          <a:solidFill>
            <a:schemeClr val="tx1"/>
          </a:solidFill>
          <a:latin typeface="+mn-lt"/>
          <a:ea typeface="+mn-ea"/>
          <a:cs typeface="+mn-cs"/>
          <a:sym typeface="Gill Sans Light"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pic>
        <p:nvPicPr>
          <p:cNvPr id="7169" name="Picture 1">
            <a:extLst>
              <a:ext uri="{FF2B5EF4-FFF2-40B4-BE49-F238E27FC236}">
                <a16:creationId xmlns:a16="http://schemas.microsoft.com/office/drawing/2014/main" id="{C03CA7DA-C4DE-4B28-B5AC-625FEEBC3825}"/>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12700"/>
            <a:ext cx="13004800" cy="976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
        <p:nvSpPr>
          <p:cNvPr id="7170" name="Rectangle 2">
            <a:extLst>
              <a:ext uri="{FF2B5EF4-FFF2-40B4-BE49-F238E27FC236}">
                <a16:creationId xmlns:a16="http://schemas.microsoft.com/office/drawing/2014/main" id="{708CF2CD-F74A-48E9-8A66-A604B9059871}"/>
              </a:ext>
            </a:extLst>
          </p:cNvPr>
          <p:cNvSpPr>
            <a:spLocks noGrp="1" noChangeArrowheads="1"/>
          </p:cNvSpPr>
          <p:nvPr>
            <p:ph type="title"/>
          </p:nvPr>
        </p:nvSpPr>
        <p:spPr bwMode="auto">
          <a:xfrm>
            <a:off x="355600" y="812800"/>
            <a:ext cx="12293600" cy="1879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50800" bIns="50800" numCol="1" anchor="ctr" anchorCtr="0" compatLnSpc="1">
            <a:prstTxWarp prst="textNoShape">
              <a:avLst/>
            </a:prstTxWarp>
          </a:bodyPr>
          <a:lstStyle/>
          <a:p>
            <a:pPr lvl="0"/>
            <a:r>
              <a:rPr lang="en-US" altLang="en-US">
                <a:sym typeface="Gill Sans Light" charset="0"/>
              </a:rPr>
              <a:t>Click to edit Master title style</a:t>
            </a:r>
          </a:p>
        </p:txBody>
      </p:sp>
      <p:sp>
        <p:nvSpPr>
          <p:cNvPr id="7171" name="Rectangle 3">
            <a:extLst>
              <a:ext uri="{FF2B5EF4-FFF2-40B4-BE49-F238E27FC236}">
                <a16:creationId xmlns:a16="http://schemas.microsoft.com/office/drawing/2014/main" id="{1813694E-C8A8-4053-8BDD-76C8267F9C6B}"/>
              </a:ext>
            </a:extLst>
          </p:cNvPr>
          <p:cNvSpPr>
            <a:spLocks noGrp="1" noChangeArrowheads="1"/>
          </p:cNvSpPr>
          <p:nvPr>
            <p:ph type="body" idx="1"/>
          </p:nvPr>
        </p:nvSpPr>
        <p:spPr bwMode="auto">
          <a:xfrm>
            <a:off x="6756400" y="3187700"/>
            <a:ext cx="5892800" cy="5842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50800" bIns="50800" numCol="1" anchor="ctr" anchorCtr="0" compatLnSpc="1">
            <a:prstTxWarp prst="textNoShape">
              <a:avLst/>
            </a:prstTxWarp>
          </a:bodyPr>
          <a:lstStyle/>
          <a:p>
            <a:pPr lvl="0"/>
            <a:r>
              <a:rPr lang="en-US" altLang="en-US">
                <a:sym typeface="Gill Sans Light" charset="0"/>
              </a:rPr>
              <a:t>Click to edit Master text styles</a:t>
            </a:r>
          </a:p>
          <a:p>
            <a:pPr lvl="1"/>
            <a:r>
              <a:rPr lang="en-US" altLang="en-US">
                <a:sym typeface="Gill Sans Light" charset="0"/>
              </a:rPr>
              <a:t>Second level</a:t>
            </a:r>
          </a:p>
          <a:p>
            <a:pPr lvl="2"/>
            <a:r>
              <a:rPr lang="en-US" altLang="en-US">
                <a:sym typeface="Gill Sans Light" charset="0"/>
              </a:rPr>
              <a:t>Third level</a:t>
            </a:r>
          </a:p>
          <a:p>
            <a:pPr lvl="3"/>
            <a:r>
              <a:rPr lang="en-US" altLang="en-US">
                <a:sym typeface="Gill Sans Light" charset="0"/>
              </a:rPr>
              <a:t>Fourth level</a:t>
            </a:r>
          </a:p>
          <a:p>
            <a:pPr lvl="4"/>
            <a:r>
              <a:rPr lang="en-US" altLang="en-US">
                <a:sym typeface="Gill Sans Light" charset="0"/>
              </a:rPr>
              <a:t>Fifth level</a:t>
            </a:r>
          </a:p>
        </p:txBody>
      </p:sp>
    </p:spTree>
  </p:cSld>
  <p:clrMap bg1="lt1" tx1="dk1" bg2="lt2" tx2="dk2" accent1="accent1" accent2="accent2" accent3="accent3" accent4="accent4" accent5="accent5" accent6="accent6" hlink="hlink" folHlink="folHlink"/>
  <p:sldLayoutIdLst>
    <p:sldLayoutId id="2147483729" r:id="rId1"/>
    <p:sldLayoutId id="2147483730" r:id="rId2"/>
    <p:sldLayoutId id="2147483731" r:id="rId3"/>
    <p:sldLayoutId id="2147483732" r:id="rId4"/>
    <p:sldLayoutId id="2147483733" r:id="rId5"/>
    <p:sldLayoutId id="2147483734" r:id="rId6"/>
    <p:sldLayoutId id="2147483735" r:id="rId7"/>
    <p:sldLayoutId id="2147483736" r:id="rId8"/>
    <p:sldLayoutId id="2147483737" r:id="rId9"/>
    <p:sldLayoutId id="2147483738" r:id="rId10"/>
    <p:sldLayoutId id="2147483739" r:id="rId11"/>
  </p:sldLayoutIdLst>
  <p:transition/>
  <p:txStyles>
    <p:titleStyle>
      <a:lvl1pPr algn="ctr" rtl="0" fontAlgn="base">
        <a:spcBef>
          <a:spcPct val="0"/>
        </a:spcBef>
        <a:spcAft>
          <a:spcPct val="0"/>
        </a:spcAft>
        <a:defRPr sz="7200" kern="1200">
          <a:solidFill>
            <a:srgbClr val="404140"/>
          </a:solidFill>
          <a:latin typeface="+mj-lt"/>
          <a:ea typeface="+mj-ea"/>
          <a:cs typeface="+mj-cs"/>
          <a:sym typeface="Gill Sans Light" charset="0"/>
        </a:defRPr>
      </a:lvl1pPr>
      <a:lvl2pPr algn="ctr" rtl="0" fontAlgn="base">
        <a:spcBef>
          <a:spcPct val="0"/>
        </a:spcBef>
        <a:spcAft>
          <a:spcPct val="0"/>
        </a:spcAft>
        <a:defRPr sz="7200">
          <a:solidFill>
            <a:srgbClr val="404140"/>
          </a:solidFill>
          <a:latin typeface="Gill Sans Light" charset="0"/>
          <a:cs typeface="ヒラギノ角ゴ ProN W3" charset="0"/>
          <a:sym typeface="Gill Sans Light" charset="0"/>
        </a:defRPr>
      </a:lvl2pPr>
      <a:lvl3pPr algn="ctr" rtl="0" fontAlgn="base">
        <a:spcBef>
          <a:spcPct val="0"/>
        </a:spcBef>
        <a:spcAft>
          <a:spcPct val="0"/>
        </a:spcAft>
        <a:defRPr sz="7200">
          <a:solidFill>
            <a:srgbClr val="404140"/>
          </a:solidFill>
          <a:latin typeface="Gill Sans Light" charset="0"/>
          <a:cs typeface="ヒラギノ角ゴ ProN W3" charset="0"/>
          <a:sym typeface="Gill Sans Light" charset="0"/>
        </a:defRPr>
      </a:lvl3pPr>
      <a:lvl4pPr algn="ctr" rtl="0" fontAlgn="base">
        <a:spcBef>
          <a:spcPct val="0"/>
        </a:spcBef>
        <a:spcAft>
          <a:spcPct val="0"/>
        </a:spcAft>
        <a:defRPr sz="7200">
          <a:solidFill>
            <a:srgbClr val="404140"/>
          </a:solidFill>
          <a:latin typeface="Gill Sans Light" charset="0"/>
          <a:cs typeface="ヒラギノ角ゴ ProN W3" charset="0"/>
          <a:sym typeface="Gill Sans Light" charset="0"/>
        </a:defRPr>
      </a:lvl4pPr>
      <a:lvl5pPr algn="ctr" rtl="0" fontAlgn="base">
        <a:spcBef>
          <a:spcPct val="0"/>
        </a:spcBef>
        <a:spcAft>
          <a:spcPct val="0"/>
        </a:spcAft>
        <a:defRPr sz="7200">
          <a:solidFill>
            <a:srgbClr val="404140"/>
          </a:solidFill>
          <a:latin typeface="Gill Sans Light" charset="0"/>
          <a:cs typeface="ヒラギノ角ゴ ProN W3" charset="0"/>
          <a:sym typeface="Gill Sans Light" charset="0"/>
        </a:defRPr>
      </a:lvl5pPr>
      <a:lvl6pPr marL="457200" algn="ctr" rtl="0" fontAlgn="base">
        <a:spcBef>
          <a:spcPct val="0"/>
        </a:spcBef>
        <a:spcAft>
          <a:spcPct val="0"/>
        </a:spcAft>
        <a:defRPr sz="7200">
          <a:solidFill>
            <a:srgbClr val="404140"/>
          </a:solidFill>
          <a:latin typeface="Gill Sans Light" charset="0"/>
          <a:cs typeface="ヒラギノ角ゴ ProN W3" charset="0"/>
          <a:sym typeface="Gill Sans Light" charset="0"/>
        </a:defRPr>
      </a:lvl6pPr>
      <a:lvl7pPr marL="914400" algn="ctr" rtl="0" fontAlgn="base">
        <a:spcBef>
          <a:spcPct val="0"/>
        </a:spcBef>
        <a:spcAft>
          <a:spcPct val="0"/>
        </a:spcAft>
        <a:defRPr sz="7200">
          <a:solidFill>
            <a:srgbClr val="404140"/>
          </a:solidFill>
          <a:latin typeface="Gill Sans Light" charset="0"/>
          <a:cs typeface="ヒラギノ角ゴ ProN W3" charset="0"/>
          <a:sym typeface="Gill Sans Light" charset="0"/>
        </a:defRPr>
      </a:lvl7pPr>
      <a:lvl8pPr marL="1371600" algn="ctr" rtl="0" fontAlgn="base">
        <a:spcBef>
          <a:spcPct val="0"/>
        </a:spcBef>
        <a:spcAft>
          <a:spcPct val="0"/>
        </a:spcAft>
        <a:defRPr sz="7200">
          <a:solidFill>
            <a:srgbClr val="404140"/>
          </a:solidFill>
          <a:latin typeface="Gill Sans Light" charset="0"/>
          <a:cs typeface="ヒラギノ角ゴ ProN W3" charset="0"/>
          <a:sym typeface="Gill Sans Light" charset="0"/>
        </a:defRPr>
      </a:lvl8pPr>
      <a:lvl9pPr marL="1828800" algn="ctr" rtl="0" fontAlgn="base">
        <a:spcBef>
          <a:spcPct val="0"/>
        </a:spcBef>
        <a:spcAft>
          <a:spcPct val="0"/>
        </a:spcAft>
        <a:defRPr sz="7200">
          <a:solidFill>
            <a:srgbClr val="404140"/>
          </a:solidFill>
          <a:latin typeface="Gill Sans Light" charset="0"/>
          <a:cs typeface="ヒラギノ角ゴ ProN W3" charset="0"/>
          <a:sym typeface="Gill Sans Light" charset="0"/>
        </a:defRPr>
      </a:lvl9pPr>
    </p:titleStyle>
    <p:bodyStyle>
      <a:lvl1pPr marL="304800" indent="-304800" algn="l" rtl="0" fontAlgn="base">
        <a:spcBef>
          <a:spcPts val="3800"/>
        </a:spcBef>
        <a:spcAft>
          <a:spcPct val="0"/>
        </a:spcAft>
        <a:buClr>
          <a:srgbClr val="414141"/>
        </a:buClr>
        <a:buSzPct val="81000"/>
        <a:buFont typeface="Gill Sans Light" charset="0"/>
        <a:buChar char="•"/>
        <a:defRPr sz="3800" kern="1200">
          <a:solidFill>
            <a:srgbClr val="404140"/>
          </a:solidFill>
          <a:latin typeface="+mn-lt"/>
          <a:ea typeface="+mn-ea"/>
          <a:cs typeface="+mn-cs"/>
          <a:sym typeface="Gill Sans Light" charset="0"/>
        </a:defRPr>
      </a:lvl1pPr>
      <a:lvl2pPr marL="635000" indent="-304800" algn="l" rtl="0" fontAlgn="base">
        <a:spcBef>
          <a:spcPts val="3800"/>
        </a:spcBef>
        <a:spcAft>
          <a:spcPct val="0"/>
        </a:spcAft>
        <a:buClr>
          <a:srgbClr val="414141"/>
        </a:buClr>
        <a:buSzPct val="81000"/>
        <a:buFont typeface="Gill Sans Light" charset="0"/>
        <a:buChar char="•"/>
        <a:defRPr sz="3800" kern="1200">
          <a:solidFill>
            <a:srgbClr val="404140"/>
          </a:solidFill>
          <a:latin typeface="+mn-lt"/>
          <a:ea typeface="+mn-ea"/>
          <a:cs typeface="+mn-cs"/>
          <a:sym typeface="Gill Sans Light" charset="0"/>
        </a:defRPr>
      </a:lvl2pPr>
      <a:lvl3pPr marL="1016000" indent="-304800" algn="l" rtl="0" fontAlgn="base">
        <a:spcBef>
          <a:spcPts val="3800"/>
        </a:spcBef>
        <a:spcAft>
          <a:spcPct val="0"/>
        </a:spcAft>
        <a:buClr>
          <a:srgbClr val="414141"/>
        </a:buClr>
        <a:buSzPct val="81000"/>
        <a:buFont typeface="Gill Sans Light" charset="0"/>
        <a:buChar char="•"/>
        <a:defRPr sz="3800" kern="1200">
          <a:solidFill>
            <a:srgbClr val="404140"/>
          </a:solidFill>
          <a:latin typeface="+mn-lt"/>
          <a:ea typeface="+mn-ea"/>
          <a:cs typeface="+mn-cs"/>
          <a:sym typeface="Gill Sans Light" charset="0"/>
        </a:defRPr>
      </a:lvl3pPr>
      <a:lvl4pPr marL="1397000" indent="-304800" algn="l" rtl="0" fontAlgn="base">
        <a:spcBef>
          <a:spcPts val="3800"/>
        </a:spcBef>
        <a:spcAft>
          <a:spcPct val="0"/>
        </a:spcAft>
        <a:buClr>
          <a:srgbClr val="414141"/>
        </a:buClr>
        <a:buSzPct val="81000"/>
        <a:buFont typeface="Gill Sans Light" charset="0"/>
        <a:buChar char="•"/>
        <a:defRPr sz="3800" kern="1200">
          <a:solidFill>
            <a:srgbClr val="404140"/>
          </a:solidFill>
          <a:latin typeface="+mn-lt"/>
          <a:ea typeface="+mn-ea"/>
          <a:cs typeface="+mn-cs"/>
          <a:sym typeface="Gill Sans Light" charset="0"/>
        </a:defRPr>
      </a:lvl4pPr>
      <a:lvl5pPr marL="1778000" indent="-304800" algn="l" rtl="0" fontAlgn="base">
        <a:spcBef>
          <a:spcPts val="3800"/>
        </a:spcBef>
        <a:spcAft>
          <a:spcPct val="0"/>
        </a:spcAft>
        <a:buClr>
          <a:srgbClr val="414141"/>
        </a:buClr>
        <a:buSzPct val="81000"/>
        <a:buFont typeface="Gill Sans Light" charset="0"/>
        <a:buChar char="•"/>
        <a:defRPr sz="3800" kern="1200">
          <a:solidFill>
            <a:srgbClr val="404140"/>
          </a:solidFill>
          <a:latin typeface="+mn-lt"/>
          <a:ea typeface="+mn-ea"/>
          <a:cs typeface="+mn-cs"/>
          <a:sym typeface="Gill Sans Light"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pic>
        <p:nvPicPr>
          <p:cNvPr id="8193" name="Picture 1">
            <a:extLst>
              <a:ext uri="{FF2B5EF4-FFF2-40B4-BE49-F238E27FC236}">
                <a16:creationId xmlns:a16="http://schemas.microsoft.com/office/drawing/2014/main" id="{510D1AC3-DCE4-42A1-AB01-B2468174E7C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12700"/>
            <a:ext cx="13004800" cy="976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
        <p:nvSpPr>
          <p:cNvPr id="8194" name="Rectangle 2">
            <a:extLst>
              <a:ext uri="{FF2B5EF4-FFF2-40B4-BE49-F238E27FC236}">
                <a16:creationId xmlns:a16="http://schemas.microsoft.com/office/drawing/2014/main" id="{0296BCC5-CF04-4338-8384-92A2D2568F36}"/>
              </a:ext>
            </a:extLst>
          </p:cNvPr>
          <p:cNvSpPr>
            <a:spLocks noGrp="1" noChangeArrowheads="1"/>
          </p:cNvSpPr>
          <p:nvPr>
            <p:ph type="title"/>
          </p:nvPr>
        </p:nvSpPr>
        <p:spPr bwMode="auto">
          <a:xfrm>
            <a:off x="355600" y="800100"/>
            <a:ext cx="12293600" cy="1892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50800" bIns="50800" numCol="1" anchor="ctr" anchorCtr="0" compatLnSpc="1">
            <a:prstTxWarp prst="textNoShape">
              <a:avLst/>
            </a:prstTxWarp>
          </a:bodyPr>
          <a:lstStyle/>
          <a:p>
            <a:pPr lvl="0"/>
            <a:r>
              <a:rPr lang="en-US" altLang="en-US">
                <a:sym typeface="Gill Sans Light" charset="0"/>
              </a:rPr>
              <a:t>Click to edit Master title style</a:t>
            </a:r>
          </a:p>
        </p:txBody>
      </p:sp>
      <p:sp>
        <p:nvSpPr>
          <p:cNvPr id="8195" name="Rectangle 3">
            <a:extLst>
              <a:ext uri="{FF2B5EF4-FFF2-40B4-BE49-F238E27FC236}">
                <a16:creationId xmlns:a16="http://schemas.microsoft.com/office/drawing/2014/main" id="{308ACCE9-2916-49A7-BD32-D84EA410E310}"/>
              </a:ext>
            </a:extLst>
          </p:cNvPr>
          <p:cNvSpPr>
            <a:spLocks noGrp="1" noChangeArrowheads="1"/>
          </p:cNvSpPr>
          <p:nvPr>
            <p:ph type="body" idx="1"/>
          </p:nvPr>
        </p:nvSpPr>
        <p:spPr bwMode="auto">
          <a:xfrm>
            <a:off x="355600" y="3187700"/>
            <a:ext cx="12293600" cy="5842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50800" bIns="50800" numCol="1" anchor="t" anchorCtr="0" compatLnSpc="1">
            <a:prstTxWarp prst="textNoShape">
              <a:avLst/>
            </a:prstTxWarp>
          </a:bodyPr>
          <a:lstStyle/>
          <a:p>
            <a:pPr lvl="0"/>
            <a:r>
              <a:rPr lang="en-US" altLang="en-US">
                <a:sym typeface="Gill Sans Light" charset="0"/>
              </a:rPr>
              <a:t>Click to edit Master text styles</a:t>
            </a:r>
          </a:p>
          <a:p>
            <a:pPr lvl="1"/>
            <a:r>
              <a:rPr lang="en-US" altLang="en-US">
                <a:sym typeface="Gill Sans Light" charset="0"/>
              </a:rPr>
              <a:t>Second level</a:t>
            </a:r>
          </a:p>
          <a:p>
            <a:pPr lvl="2"/>
            <a:r>
              <a:rPr lang="en-US" altLang="en-US">
                <a:sym typeface="Gill Sans Light" charset="0"/>
              </a:rPr>
              <a:t>Third level</a:t>
            </a:r>
          </a:p>
          <a:p>
            <a:pPr lvl="3"/>
            <a:r>
              <a:rPr lang="en-US" altLang="en-US">
                <a:sym typeface="Gill Sans Light" charset="0"/>
              </a:rPr>
              <a:t>Fourth level</a:t>
            </a:r>
          </a:p>
          <a:p>
            <a:pPr lvl="4"/>
            <a:r>
              <a:rPr lang="en-US" altLang="en-US">
                <a:sym typeface="Gill Sans Light" charset="0"/>
              </a:rPr>
              <a:t>Fifth level</a:t>
            </a:r>
          </a:p>
        </p:txBody>
      </p:sp>
    </p:spTree>
  </p:cSld>
  <p:clrMap bg1="lt1" tx1="dk1" bg2="lt2" tx2="dk2" accent1="accent1" accent2="accent2" accent3="accent3" accent4="accent4" accent5="accent5" accent6="accent6" hlink="hlink" folHlink="folHlink"/>
  <p:sldLayoutIdLst>
    <p:sldLayoutId id="2147483740" r:id="rId1"/>
    <p:sldLayoutId id="2147483741" r:id="rId2"/>
    <p:sldLayoutId id="2147483742" r:id="rId3"/>
    <p:sldLayoutId id="2147483743" r:id="rId4"/>
    <p:sldLayoutId id="2147483744" r:id="rId5"/>
    <p:sldLayoutId id="2147483745" r:id="rId6"/>
    <p:sldLayoutId id="2147483746" r:id="rId7"/>
    <p:sldLayoutId id="2147483747" r:id="rId8"/>
    <p:sldLayoutId id="2147483748" r:id="rId9"/>
    <p:sldLayoutId id="2147483749" r:id="rId10"/>
    <p:sldLayoutId id="2147483750" r:id="rId11"/>
  </p:sldLayoutIdLst>
  <p:transition/>
  <p:txStyles>
    <p:titleStyle>
      <a:lvl1pPr algn="ctr" rtl="0" fontAlgn="base">
        <a:spcBef>
          <a:spcPct val="0"/>
        </a:spcBef>
        <a:spcAft>
          <a:spcPct val="0"/>
        </a:spcAft>
        <a:defRPr sz="7200" kern="1200">
          <a:solidFill>
            <a:schemeClr val="tx1"/>
          </a:solidFill>
          <a:latin typeface="+mj-lt"/>
          <a:ea typeface="+mj-ea"/>
          <a:cs typeface="+mj-cs"/>
          <a:sym typeface="Gill Sans Light" charset="0"/>
        </a:defRPr>
      </a:lvl1pPr>
      <a:lvl2pPr algn="ctr" rtl="0" fontAlgn="base">
        <a:spcBef>
          <a:spcPct val="0"/>
        </a:spcBef>
        <a:spcAft>
          <a:spcPct val="0"/>
        </a:spcAft>
        <a:defRPr sz="7200">
          <a:solidFill>
            <a:schemeClr val="tx1"/>
          </a:solidFill>
          <a:latin typeface="Gill Sans Light" charset="0"/>
          <a:cs typeface="ヒラギノ角ゴ ProN W3" charset="0"/>
          <a:sym typeface="Gill Sans Light" charset="0"/>
        </a:defRPr>
      </a:lvl2pPr>
      <a:lvl3pPr algn="ctr" rtl="0" fontAlgn="base">
        <a:spcBef>
          <a:spcPct val="0"/>
        </a:spcBef>
        <a:spcAft>
          <a:spcPct val="0"/>
        </a:spcAft>
        <a:defRPr sz="7200">
          <a:solidFill>
            <a:schemeClr val="tx1"/>
          </a:solidFill>
          <a:latin typeface="Gill Sans Light" charset="0"/>
          <a:cs typeface="ヒラギノ角ゴ ProN W3" charset="0"/>
          <a:sym typeface="Gill Sans Light" charset="0"/>
        </a:defRPr>
      </a:lvl3pPr>
      <a:lvl4pPr algn="ctr" rtl="0" fontAlgn="base">
        <a:spcBef>
          <a:spcPct val="0"/>
        </a:spcBef>
        <a:spcAft>
          <a:spcPct val="0"/>
        </a:spcAft>
        <a:defRPr sz="7200">
          <a:solidFill>
            <a:schemeClr val="tx1"/>
          </a:solidFill>
          <a:latin typeface="Gill Sans Light" charset="0"/>
          <a:cs typeface="ヒラギノ角ゴ ProN W3" charset="0"/>
          <a:sym typeface="Gill Sans Light" charset="0"/>
        </a:defRPr>
      </a:lvl4pPr>
      <a:lvl5pPr algn="ctr" rtl="0" fontAlgn="base">
        <a:spcBef>
          <a:spcPct val="0"/>
        </a:spcBef>
        <a:spcAft>
          <a:spcPct val="0"/>
        </a:spcAft>
        <a:defRPr sz="7200">
          <a:solidFill>
            <a:schemeClr val="tx1"/>
          </a:solidFill>
          <a:latin typeface="Gill Sans Light" charset="0"/>
          <a:cs typeface="ヒラギノ角ゴ ProN W3" charset="0"/>
          <a:sym typeface="Gill Sans Light" charset="0"/>
        </a:defRPr>
      </a:lvl5pPr>
      <a:lvl6pPr marL="457200" algn="ctr" rtl="0" fontAlgn="base">
        <a:spcBef>
          <a:spcPct val="0"/>
        </a:spcBef>
        <a:spcAft>
          <a:spcPct val="0"/>
        </a:spcAft>
        <a:defRPr sz="7200">
          <a:solidFill>
            <a:schemeClr val="tx1"/>
          </a:solidFill>
          <a:latin typeface="Gill Sans Light" charset="0"/>
          <a:cs typeface="ヒラギノ角ゴ ProN W3" charset="0"/>
          <a:sym typeface="Gill Sans Light" charset="0"/>
        </a:defRPr>
      </a:lvl6pPr>
      <a:lvl7pPr marL="914400" algn="ctr" rtl="0" fontAlgn="base">
        <a:spcBef>
          <a:spcPct val="0"/>
        </a:spcBef>
        <a:spcAft>
          <a:spcPct val="0"/>
        </a:spcAft>
        <a:defRPr sz="7200">
          <a:solidFill>
            <a:schemeClr val="tx1"/>
          </a:solidFill>
          <a:latin typeface="Gill Sans Light" charset="0"/>
          <a:cs typeface="ヒラギノ角ゴ ProN W3" charset="0"/>
          <a:sym typeface="Gill Sans Light" charset="0"/>
        </a:defRPr>
      </a:lvl7pPr>
      <a:lvl8pPr marL="1371600" algn="ctr" rtl="0" fontAlgn="base">
        <a:spcBef>
          <a:spcPct val="0"/>
        </a:spcBef>
        <a:spcAft>
          <a:spcPct val="0"/>
        </a:spcAft>
        <a:defRPr sz="7200">
          <a:solidFill>
            <a:schemeClr val="tx1"/>
          </a:solidFill>
          <a:latin typeface="Gill Sans Light" charset="0"/>
          <a:cs typeface="ヒラギノ角ゴ ProN W3" charset="0"/>
          <a:sym typeface="Gill Sans Light" charset="0"/>
        </a:defRPr>
      </a:lvl8pPr>
      <a:lvl9pPr marL="1828800" algn="ctr" rtl="0" fontAlgn="base">
        <a:spcBef>
          <a:spcPct val="0"/>
        </a:spcBef>
        <a:spcAft>
          <a:spcPct val="0"/>
        </a:spcAft>
        <a:defRPr sz="7200">
          <a:solidFill>
            <a:schemeClr val="tx1"/>
          </a:solidFill>
          <a:latin typeface="Gill Sans Light" charset="0"/>
          <a:cs typeface="ヒラギノ角ゴ ProN W3" charset="0"/>
          <a:sym typeface="Gill Sans Light" charset="0"/>
        </a:defRPr>
      </a:lvl9pPr>
    </p:titleStyle>
    <p:bodyStyle>
      <a:lvl1pPr marL="304800" indent="-304800" algn="l" rtl="0" fontAlgn="base">
        <a:spcBef>
          <a:spcPts val="3800"/>
        </a:spcBef>
        <a:spcAft>
          <a:spcPct val="0"/>
        </a:spcAft>
        <a:buClr>
          <a:srgbClr val="414141"/>
        </a:buClr>
        <a:buSzPct val="81000"/>
        <a:buFont typeface="Gill Sans Light" charset="0"/>
        <a:buChar char="•"/>
        <a:defRPr sz="3800" kern="1200">
          <a:solidFill>
            <a:schemeClr val="tx1"/>
          </a:solidFill>
          <a:latin typeface="+mn-lt"/>
          <a:ea typeface="+mn-ea"/>
          <a:cs typeface="+mn-cs"/>
          <a:sym typeface="Gill Sans Light" charset="0"/>
        </a:defRPr>
      </a:lvl1pPr>
      <a:lvl2pPr marL="635000" indent="-304800" algn="l" rtl="0" fontAlgn="base">
        <a:spcBef>
          <a:spcPts val="3800"/>
        </a:spcBef>
        <a:spcAft>
          <a:spcPct val="0"/>
        </a:spcAft>
        <a:buClr>
          <a:srgbClr val="414141"/>
        </a:buClr>
        <a:buSzPct val="81000"/>
        <a:buFont typeface="Gill Sans Light" charset="0"/>
        <a:buChar char="•"/>
        <a:defRPr sz="3800" kern="1200">
          <a:solidFill>
            <a:schemeClr val="tx1"/>
          </a:solidFill>
          <a:latin typeface="+mn-lt"/>
          <a:ea typeface="+mn-ea"/>
          <a:cs typeface="+mn-cs"/>
          <a:sym typeface="Gill Sans Light" charset="0"/>
        </a:defRPr>
      </a:lvl2pPr>
      <a:lvl3pPr marL="1016000" indent="-304800" algn="l" rtl="0" fontAlgn="base">
        <a:spcBef>
          <a:spcPts val="3800"/>
        </a:spcBef>
        <a:spcAft>
          <a:spcPct val="0"/>
        </a:spcAft>
        <a:buClr>
          <a:srgbClr val="414141"/>
        </a:buClr>
        <a:buSzPct val="81000"/>
        <a:buFont typeface="Gill Sans Light" charset="0"/>
        <a:buChar char="•"/>
        <a:defRPr sz="3800" kern="1200">
          <a:solidFill>
            <a:schemeClr val="tx1"/>
          </a:solidFill>
          <a:latin typeface="+mn-lt"/>
          <a:ea typeface="+mn-ea"/>
          <a:cs typeface="+mn-cs"/>
          <a:sym typeface="Gill Sans Light" charset="0"/>
        </a:defRPr>
      </a:lvl3pPr>
      <a:lvl4pPr marL="1397000" indent="-304800" algn="l" rtl="0" fontAlgn="base">
        <a:spcBef>
          <a:spcPts val="3800"/>
        </a:spcBef>
        <a:spcAft>
          <a:spcPct val="0"/>
        </a:spcAft>
        <a:buClr>
          <a:srgbClr val="414141"/>
        </a:buClr>
        <a:buSzPct val="81000"/>
        <a:buFont typeface="Gill Sans Light" charset="0"/>
        <a:buChar char="•"/>
        <a:defRPr sz="3800" kern="1200">
          <a:solidFill>
            <a:schemeClr val="tx1"/>
          </a:solidFill>
          <a:latin typeface="+mn-lt"/>
          <a:ea typeface="+mn-ea"/>
          <a:cs typeface="+mn-cs"/>
          <a:sym typeface="Gill Sans Light" charset="0"/>
        </a:defRPr>
      </a:lvl4pPr>
      <a:lvl5pPr marL="1778000" indent="-304800" algn="l" rtl="0" fontAlgn="base">
        <a:spcBef>
          <a:spcPts val="3800"/>
        </a:spcBef>
        <a:spcAft>
          <a:spcPct val="0"/>
        </a:spcAft>
        <a:buClr>
          <a:srgbClr val="414141"/>
        </a:buClr>
        <a:buSzPct val="81000"/>
        <a:buFont typeface="Gill Sans Light" charset="0"/>
        <a:buChar char="•"/>
        <a:defRPr sz="3800" kern="1200">
          <a:solidFill>
            <a:schemeClr val="tx1"/>
          </a:solidFill>
          <a:latin typeface="+mn-lt"/>
          <a:ea typeface="+mn-ea"/>
          <a:cs typeface="+mn-cs"/>
          <a:sym typeface="Gill Sans Light"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pic>
        <p:nvPicPr>
          <p:cNvPr id="9217" name="Picture 1">
            <a:extLst>
              <a:ext uri="{FF2B5EF4-FFF2-40B4-BE49-F238E27FC236}">
                <a16:creationId xmlns:a16="http://schemas.microsoft.com/office/drawing/2014/main" id="{7E46E455-E539-43DE-8714-EFF37AEF2305}"/>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12700"/>
            <a:ext cx="13004800" cy="976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
        <p:nvSpPr>
          <p:cNvPr id="9218" name="Rectangle 2">
            <a:extLst>
              <a:ext uri="{FF2B5EF4-FFF2-40B4-BE49-F238E27FC236}">
                <a16:creationId xmlns:a16="http://schemas.microsoft.com/office/drawing/2014/main" id="{D3413EE9-8F93-4B88-9B2B-3A91E0633A4A}"/>
              </a:ext>
            </a:extLst>
          </p:cNvPr>
          <p:cNvSpPr>
            <a:spLocks noGrp="1" noChangeArrowheads="1"/>
          </p:cNvSpPr>
          <p:nvPr>
            <p:ph type="title"/>
          </p:nvPr>
        </p:nvSpPr>
        <p:spPr bwMode="auto">
          <a:xfrm>
            <a:off x="355600" y="825500"/>
            <a:ext cx="12293600" cy="1866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50800" bIns="50800" numCol="1" anchor="ctr" anchorCtr="0" compatLnSpc="1">
            <a:prstTxWarp prst="textNoShape">
              <a:avLst/>
            </a:prstTxWarp>
          </a:bodyPr>
          <a:lstStyle/>
          <a:p>
            <a:pPr lvl="0"/>
            <a:r>
              <a:rPr lang="en-US" altLang="en-US">
                <a:sym typeface="Gill Sans Light" charset="0"/>
              </a:rPr>
              <a:t>Click to edit Master title style</a:t>
            </a:r>
          </a:p>
        </p:txBody>
      </p:sp>
      <p:sp>
        <p:nvSpPr>
          <p:cNvPr id="9219" name="Rectangle 3">
            <a:extLst>
              <a:ext uri="{FF2B5EF4-FFF2-40B4-BE49-F238E27FC236}">
                <a16:creationId xmlns:a16="http://schemas.microsoft.com/office/drawing/2014/main" id="{FADA9205-86AA-49AB-8500-BB5C9AC90D25}"/>
              </a:ext>
            </a:extLst>
          </p:cNvPr>
          <p:cNvSpPr>
            <a:spLocks noGrp="1" noChangeArrowheads="1"/>
          </p:cNvSpPr>
          <p:nvPr>
            <p:ph type="body" idx="1"/>
          </p:nvPr>
        </p:nvSpPr>
        <p:spPr bwMode="auto">
          <a:xfrm>
            <a:off x="355600" y="3187700"/>
            <a:ext cx="5892800" cy="5842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50800" bIns="50800" numCol="1" anchor="ctr" anchorCtr="0" compatLnSpc="1">
            <a:prstTxWarp prst="textNoShape">
              <a:avLst/>
            </a:prstTxWarp>
          </a:bodyPr>
          <a:lstStyle/>
          <a:p>
            <a:pPr lvl="0"/>
            <a:r>
              <a:rPr lang="en-US" altLang="en-US">
                <a:sym typeface="Gill Sans Light" charset="0"/>
              </a:rPr>
              <a:t>Click to edit Master text styles</a:t>
            </a:r>
          </a:p>
          <a:p>
            <a:pPr lvl="1"/>
            <a:r>
              <a:rPr lang="en-US" altLang="en-US">
                <a:sym typeface="Gill Sans Light" charset="0"/>
              </a:rPr>
              <a:t>Second level</a:t>
            </a:r>
          </a:p>
          <a:p>
            <a:pPr lvl="2"/>
            <a:r>
              <a:rPr lang="en-US" altLang="en-US">
                <a:sym typeface="Gill Sans Light" charset="0"/>
              </a:rPr>
              <a:t>Third level</a:t>
            </a:r>
          </a:p>
          <a:p>
            <a:pPr lvl="3"/>
            <a:r>
              <a:rPr lang="en-US" altLang="en-US">
                <a:sym typeface="Gill Sans Light" charset="0"/>
              </a:rPr>
              <a:t>Fourth level</a:t>
            </a:r>
          </a:p>
          <a:p>
            <a:pPr lvl="4"/>
            <a:r>
              <a:rPr lang="en-US" altLang="en-US">
                <a:sym typeface="Gill Sans Light" charset="0"/>
              </a:rPr>
              <a:t>Fifth level</a:t>
            </a:r>
          </a:p>
        </p:txBody>
      </p:sp>
    </p:spTree>
  </p:cSld>
  <p:clrMap bg1="lt1" tx1="dk1" bg2="lt2" tx2="dk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Lst>
  <p:transition/>
  <p:txStyles>
    <p:titleStyle>
      <a:lvl1pPr algn="ctr" rtl="0" fontAlgn="base">
        <a:spcBef>
          <a:spcPct val="0"/>
        </a:spcBef>
        <a:spcAft>
          <a:spcPct val="0"/>
        </a:spcAft>
        <a:defRPr sz="7200" kern="1200">
          <a:solidFill>
            <a:schemeClr val="tx1"/>
          </a:solidFill>
          <a:latin typeface="+mj-lt"/>
          <a:ea typeface="+mj-ea"/>
          <a:cs typeface="+mj-cs"/>
          <a:sym typeface="Gill Sans Light" charset="0"/>
        </a:defRPr>
      </a:lvl1pPr>
      <a:lvl2pPr algn="ctr" rtl="0" fontAlgn="base">
        <a:spcBef>
          <a:spcPct val="0"/>
        </a:spcBef>
        <a:spcAft>
          <a:spcPct val="0"/>
        </a:spcAft>
        <a:defRPr sz="7200">
          <a:solidFill>
            <a:schemeClr val="tx1"/>
          </a:solidFill>
          <a:latin typeface="Gill Sans Light" charset="0"/>
          <a:cs typeface="ヒラギノ角ゴ ProN W3" charset="0"/>
          <a:sym typeface="Gill Sans Light" charset="0"/>
        </a:defRPr>
      </a:lvl2pPr>
      <a:lvl3pPr algn="ctr" rtl="0" fontAlgn="base">
        <a:spcBef>
          <a:spcPct val="0"/>
        </a:spcBef>
        <a:spcAft>
          <a:spcPct val="0"/>
        </a:spcAft>
        <a:defRPr sz="7200">
          <a:solidFill>
            <a:schemeClr val="tx1"/>
          </a:solidFill>
          <a:latin typeface="Gill Sans Light" charset="0"/>
          <a:cs typeface="ヒラギノ角ゴ ProN W3" charset="0"/>
          <a:sym typeface="Gill Sans Light" charset="0"/>
        </a:defRPr>
      </a:lvl3pPr>
      <a:lvl4pPr algn="ctr" rtl="0" fontAlgn="base">
        <a:spcBef>
          <a:spcPct val="0"/>
        </a:spcBef>
        <a:spcAft>
          <a:spcPct val="0"/>
        </a:spcAft>
        <a:defRPr sz="7200">
          <a:solidFill>
            <a:schemeClr val="tx1"/>
          </a:solidFill>
          <a:latin typeface="Gill Sans Light" charset="0"/>
          <a:cs typeface="ヒラギノ角ゴ ProN W3" charset="0"/>
          <a:sym typeface="Gill Sans Light" charset="0"/>
        </a:defRPr>
      </a:lvl4pPr>
      <a:lvl5pPr algn="ctr" rtl="0" fontAlgn="base">
        <a:spcBef>
          <a:spcPct val="0"/>
        </a:spcBef>
        <a:spcAft>
          <a:spcPct val="0"/>
        </a:spcAft>
        <a:defRPr sz="7200">
          <a:solidFill>
            <a:schemeClr val="tx1"/>
          </a:solidFill>
          <a:latin typeface="Gill Sans Light" charset="0"/>
          <a:cs typeface="ヒラギノ角ゴ ProN W3" charset="0"/>
          <a:sym typeface="Gill Sans Light" charset="0"/>
        </a:defRPr>
      </a:lvl5pPr>
      <a:lvl6pPr marL="457200" algn="ctr" rtl="0" fontAlgn="base">
        <a:spcBef>
          <a:spcPct val="0"/>
        </a:spcBef>
        <a:spcAft>
          <a:spcPct val="0"/>
        </a:spcAft>
        <a:defRPr sz="7200">
          <a:solidFill>
            <a:schemeClr val="tx1"/>
          </a:solidFill>
          <a:latin typeface="Gill Sans Light" charset="0"/>
          <a:cs typeface="ヒラギノ角ゴ ProN W3" charset="0"/>
          <a:sym typeface="Gill Sans Light" charset="0"/>
        </a:defRPr>
      </a:lvl6pPr>
      <a:lvl7pPr marL="914400" algn="ctr" rtl="0" fontAlgn="base">
        <a:spcBef>
          <a:spcPct val="0"/>
        </a:spcBef>
        <a:spcAft>
          <a:spcPct val="0"/>
        </a:spcAft>
        <a:defRPr sz="7200">
          <a:solidFill>
            <a:schemeClr val="tx1"/>
          </a:solidFill>
          <a:latin typeface="Gill Sans Light" charset="0"/>
          <a:cs typeface="ヒラギノ角ゴ ProN W3" charset="0"/>
          <a:sym typeface="Gill Sans Light" charset="0"/>
        </a:defRPr>
      </a:lvl7pPr>
      <a:lvl8pPr marL="1371600" algn="ctr" rtl="0" fontAlgn="base">
        <a:spcBef>
          <a:spcPct val="0"/>
        </a:spcBef>
        <a:spcAft>
          <a:spcPct val="0"/>
        </a:spcAft>
        <a:defRPr sz="7200">
          <a:solidFill>
            <a:schemeClr val="tx1"/>
          </a:solidFill>
          <a:latin typeface="Gill Sans Light" charset="0"/>
          <a:cs typeface="ヒラギノ角ゴ ProN W3" charset="0"/>
          <a:sym typeface="Gill Sans Light" charset="0"/>
        </a:defRPr>
      </a:lvl8pPr>
      <a:lvl9pPr marL="1828800" algn="ctr" rtl="0" fontAlgn="base">
        <a:spcBef>
          <a:spcPct val="0"/>
        </a:spcBef>
        <a:spcAft>
          <a:spcPct val="0"/>
        </a:spcAft>
        <a:defRPr sz="7200">
          <a:solidFill>
            <a:schemeClr val="tx1"/>
          </a:solidFill>
          <a:latin typeface="Gill Sans Light" charset="0"/>
          <a:cs typeface="ヒラギノ角ゴ ProN W3" charset="0"/>
          <a:sym typeface="Gill Sans Light" charset="0"/>
        </a:defRPr>
      </a:lvl9pPr>
    </p:titleStyle>
    <p:bodyStyle>
      <a:lvl1pPr marL="304800" indent="-304800" algn="l" rtl="0" fontAlgn="base">
        <a:spcBef>
          <a:spcPts val="3800"/>
        </a:spcBef>
        <a:spcAft>
          <a:spcPct val="0"/>
        </a:spcAft>
        <a:buClr>
          <a:srgbClr val="414141"/>
        </a:buClr>
        <a:buSzPct val="81000"/>
        <a:buFont typeface="Gill Sans Light" charset="0"/>
        <a:buChar char="•"/>
        <a:defRPr sz="3800" kern="1200">
          <a:solidFill>
            <a:schemeClr val="tx1"/>
          </a:solidFill>
          <a:latin typeface="+mn-lt"/>
          <a:ea typeface="+mn-ea"/>
          <a:cs typeface="+mn-cs"/>
          <a:sym typeface="Gill Sans Light" charset="0"/>
        </a:defRPr>
      </a:lvl1pPr>
      <a:lvl2pPr marL="635000" indent="-304800" algn="l" rtl="0" fontAlgn="base">
        <a:spcBef>
          <a:spcPts val="3800"/>
        </a:spcBef>
        <a:spcAft>
          <a:spcPct val="0"/>
        </a:spcAft>
        <a:buClr>
          <a:srgbClr val="414141"/>
        </a:buClr>
        <a:buSzPct val="81000"/>
        <a:buFont typeface="Gill Sans Light" charset="0"/>
        <a:buChar char="•"/>
        <a:defRPr sz="3800" kern="1200">
          <a:solidFill>
            <a:schemeClr val="tx1"/>
          </a:solidFill>
          <a:latin typeface="+mn-lt"/>
          <a:ea typeface="+mn-ea"/>
          <a:cs typeface="+mn-cs"/>
          <a:sym typeface="Gill Sans Light" charset="0"/>
        </a:defRPr>
      </a:lvl2pPr>
      <a:lvl3pPr marL="1016000" indent="-304800" algn="l" rtl="0" fontAlgn="base">
        <a:spcBef>
          <a:spcPts val="3800"/>
        </a:spcBef>
        <a:spcAft>
          <a:spcPct val="0"/>
        </a:spcAft>
        <a:buClr>
          <a:srgbClr val="414141"/>
        </a:buClr>
        <a:buSzPct val="81000"/>
        <a:buFont typeface="Gill Sans Light" charset="0"/>
        <a:buChar char="•"/>
        <a:defRPr sz="3800" kern="1200">
          <a:solidFill>
            <a:schemeClr val="tx1"/>
          </a:solidFill>
          <a:latin typeface="+mn-lt"/>
          <a:ea typeface="+mn-ea"/>
          <a:cs typeface="+mn-cs"/>
          <a:sym typeface="Gill Sans Light" charset="0"/>
        </a:defRPr>
      </a:lvl3pPr>
      <a:lvl4pPr marL="1397000" indent="-304800" algn="l" rtl="0" fontAlgn="base">
        <a:spcBef>
          <a:spcPts val="3800"/>
        </a:spcBef>
        <a:spcAft>
          <a:spcPct val="0"/>
        </a:spcAft>
        <a:buClr>
          <a:srgbClr val="414141"/>
        </a:buClr>
        <a:buSzPct val="81000"/>
        <a:buFont typeface="Gill Sans Light" charset="0"/>
        <a:buChar char="•"/>
        <a:defRPr sz="3800" kern="1200">
          <a:solidFill>
            <a:schemeClr val="tx1"/>
          </a:solidFill>
          <a:latin typeface="+mn-lt"/>
          <a:ea typeface="+mn-ea"/>
          <a:cs typeface="+mn-cs"/>
          <a:sym typeface="Gill Sans Light" charset="0"/>
        </a:defRPr>
      </a:lvl4pPr>
      <a:lvl5pPr marL="1778000" indent="-304800" algn="l" rtl="0" fontAlgn="base">
        <a:spcBef>
          <a:spcPts val="3800"/>
        </a:spcBef>
        <a:spcAft>
          <a:spcPct val="0"/>
        </a:spcAft>
        <a:buClr>
          <a:srgbClr val="414141"/>
        </a:buClr>
        <a:buSzPct val="81000"/>
        <a:buFont typeface="Gill Sans Light" charset="0"/>
        <a:buChar char="•"/>
        <a:defRPr sz="3800" kern="1200">
          <a:solidFill>
            <a:schemeClr val="tx1"/>
          </a:solidFill>
          <a:latin typeface="+mn-lt"/>
          <a:ea typeface="+mn-ea"/>
          <a:cs typeface="+mn-cs"/>
          <a:sym typeface="Gill Sans Light"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pic>
        <p:nvPicPr>
          <p:cNvPr id="10241" name="Picture 1">
            <a:extLst>
              <a:ext uri="{FF2B5EF4-FFF2-40B4-BE49-F238E27FC236}">
                <a16:creationId xmlns:a16="http://schemas.microsoft.com/office/drawing/2014/main" id="{B378E72F-1359-4537-B5E9-D7AC1778CC3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12700"/>
            <a:ext cx="13004800" cy="976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
        <p:nvSpPr>
          <p:cNvPr id="10242" name="Rectangle 2">
            <a:extLst>
              <a:ext uri="{FF2B5EF4-FFF2-40B4-BE49-F238E27FC236}">
                <a16:creationId xmlns:a16="http://schemas.microsoft.com/office/drawing/2014/main" id="{D90DAEFD-9101-400A-A2C7-A210302FC97B}"/>
              </a:ext>
            </a:extLst>
          </p:cNvPr>
          <p:cNvSpPr>
            <a:spLocks noGrp="1" noChangeArrowheads="1"/>
          </p:cNvSpPr>
          <p:nvPr>
            <p:ph type="title"/>
          </p:nvPr>
        </p:nvSpPr>
        <p:spPr bwMode="auto">
          <a:xfrm>
            <a:off x="355600" y="812800"/>
            <a:ext cx="12293600" cy="1879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50800" bIns="50800" numCol="1" anchor="ctr" anchorCtr="0" compatLnSpc="1">
            <a:prstTxWarp prst="textNoShape">
              <a:avLst/>
            </a:prstTxWarp>
          </a:bodyPr>
          <a:lstStyle/>
          <a:p>
            <a:pPr lvl="0"/>
            <a:r>
              <a:rPr lang="en-US" altLang="en-US">
                <a:sym typeface="Gill Sans Light" charset="0"/>
              </a:rPr>
              <a:t>Click to edit Master title style</a:t>
            </a:r>
          </a:p>
        </p:txBody>
      </p:sp>
      <p:sp>
        <p:nvSpPr>
          <p:cNvPr id="10243" name="Rectangle 3">
            <a:extLst>
              <a:ext uri="{FF2B5EF4-FFF2-40B4-BE49-F238E27FC236}">
                <a16:creationId xmlns:a16="http://schemas.microsoft.com/office/drawing/2014/main" id="{B5B8C57C-976F-4036-A6C4-8686EFDFDB30}"/>
              </a:ext>
            </a:extLst>
          </p:cNvPr>
          <p:cNvSpPr>
            <a:spLocks noGrp="1" noChangeArrowheads="1"/>
          </p:cNvSpPr>
          <p:nvPr>
            <p:ph type="body" idx="1"/>
          </p:nvPr>
        </p:nvSpPr>
        <p:spPr bwMode="auto">
          <a:xfrm>
            <a:off x="355600" y="3187700"/>
            <a:ext cx="5892800" cy="5842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50800" bIns="50800" numCol="1" anchor="ctr" anchorCtr="0" compatLnSpc="1">
            <a:prstTxWarp prst="textNoShape">
              <a:avLst/>
            </a:prstTxWarp>
          </a:bodyPr>
          <a:lstStyle/>
          <a:p>
            <a:pPr lvl="0"/>
            <a:r>
              <a:rPr lang="en-US" altLang="en-US">
                <a:sym typeface="Gill Sans Light" charset="0"/>
              </a:rPr>
              <a:t>Click to edit Master text styles</a:t>
            </a:r>
          </a:p>
          <a:p>
            <a:pPr lvl="1"/>
            <a:r>
              <a:rPr lang="en-US" altLang="en-US">
                <a:sym typeface="Gill Sans Light" charset="0"/>
              </a:rPr>
              <a:t>Second level</a:t>
            </a:r>
          </a:p>
          <a:p>
            <a:pPr lvl="2"/>
            <a:r>
              <a:rPr lang="en-US" altLang="en-US">
                <a:sym typeface="Gill Sans Light" charset="0"/>
              </a:rPr>
              <a:t>Third level</a:t>
            </a:r>
          </a:p>
          <a:p>
            <a:pPr lvl="3"/>
            <a:r>
              <a:rPr lang="en-US" altLang="en-US">
                <a:sym typeface="Gill Sans Light" charset="0"/>
              </a:rPr>
              <a:t>Fourth level</a:t>
            </a:r>
          </a:p>
          <a:p>
            <a:pPr lvl="4"/>
            <a:r>
              <a:rPr lang="en-US" altLang="en-US">
                <a:sym typeface="Gill Sans Light" charset="0"/>
              </a:rPr>
              <a:t>Fifth level</a:t>
            </a:r>
          </a:p>
        </p:txBody>
      </p:sp>
    </p:spTree>
  </p:cSld>
  <p:clrMap bg1="lt1" tx1="dk1" bg2="lt2" tx2="dk2" accent1="accent1" accent2="accent2" accent3="accent3" accent4="accent4" accent5="accent5" accent6="accent6" hlink="hlink" folHlink="folHlink"/>
  <p:sldLayoutIdLst>
    <p:sldLayoutId id="2147483762" r:id="rId1"/>
    <p:sldLayoutId id="2147483763" r:id="rId2"/>
    <p:sldLayoutId id="2147483764" r:id="rId3"/>
    <p:sldLayoutId id="2147483765" r:id="rId4"/>
    <p:sldLayoutId id="2147483766" r:id="rId5"/>
    <p:sldLayoutId id="2147483767" r:id="rId6"/>
    <p:sldLayoutId id="2147483768" r:id="rId7"/>
    <p:sldLayoutId id="2147483769" r:id="rId8"/>
    <p:sldLayoutId id="2147483770" r:id="rId9"/>
    <p:sldLayoutId id="2147483771" r:id="rId10"/>
    <p:sldLayoutId id="2147483772" r:id="rId11"/>
  </p:sldLayoutIdLst>
  <p:transition/>
  <p:txStyles>
    <p:titleStyle>
      <a:lvl1pPr algn="ctr" rtl="0" fontAlgn="base">
        <a:spcBef>
          <a:spcPct val="0"/>
        </a:spcBef>
        <a:spcAft>
          <a:spcPct val="0"/>
        </a:spcAft>
        <a:defRPr sz="7200" kern="1200">
          <a:solidFill>
            <a:schemeClr val="tx1"/>
          </a:solidFill>
          <a:latin typeface="+mj-lt"/>
          <a:ea typeface="+mj-ea"/>
          <a:cs typeface="+mj-cs"/>
          <a:sym typeface="Gill Sans Light" charset="0"/>
        </a:defRPr>
      </a:lvl1pPr>
      <a:lvl2pPr algn="ctr" rtl="0" fontAlgn="base">
        <a:spcBef>
          <a:spcPct val="0"/>
        </a:spcBef>
        <a:spcAft>
          <a:spcPct val="0"/>
        </a:spcAft>
        <a:defRPr sz="7200">
          <a:solidFill>
            <a:schemeClr val="tx1"/>
          </a:solidFill>
          <a:latin typeface="Gill Sans Light" charset="0"/>
          <a:cs typeface="ヒラギノ角ゴ ProN W3" charset="0"/>
          <a:sym typeface="Gill Sans Light" charset="0"/>
        </a:defRPr>
      </a:lvl2pPr>
      <a:lvl3pPr algn="ctr" rtl="0" fontAlgn="base">
        <a:spcBef>
          <a:spcPct val="0"/>
        </a:spcBef>
        <a:spcAft>
          <a:spcPct val="0"/>
        </a:spcAft>
        <a:defRPr sz="7200">
          <a:solidFill>
            <a:schemeClr val="tx1"/>
          </a:solidFill>
          <a:latin typeface="Gill Sans Light" charset="0"/>
          <a:cs typeface="ヒラギノ角ゴ ProN W3" charset="0"/>
          <a:sym typeface="Gill Sans Light" charset="0"/>
        </a:defRPr>
      </a:lvl3pPr>
      <a:lvl4pPr algn="ctr" rtl="0" fontAlgn="base">
        <a:spcBef>
          <a:spcPct val="0"/>
        </a:spcBef>
        <a:spcAft>
          <a:spcPct val="0"/>
        </a:spcAft>
        <a:defRPr sz="7200">
          <a:solidFill>
            <a:schemeClr val="tx1"/>
          </a:solidFill>
          <a:latin typeface="Gill Sans Light" charset="0"/>
          <a:cs typeface="ヒラギノ角ゴ ProN W3" charset="0"/>
          <a:sym typeface="Gill Sans Light" charset="0"/>
        </a:defRPr>
      </a:lvl4pPr>
      <a:lvl5pPr algn="ctr" rtl="0" fontAlgn="base">
        <a:spcBef>
          <a:spcPct val="0"/>
        </a:spcBef>
        <a:spcAft>
          <a:spcPct val="0"/>
        </a:spcAft>
        <a:defRPr sz="7200">
          <a:solidFill>
            <a:schemeClr val="tx1"/>
          </a:solidFill>
          <a:latin typeface="Gill Sans Light" charset="0"/>
          <a:cs typeface="ヒラギノ角ゴ ProN W3" charset="0"/>
          <a:sym typeface="Gill Sans Light" charset="0"/>
        </a:defRPr>
      </a:lvl5pPr>
      <a:lvl6pPr marL="457200" algn="ctr" rtl="0" fontAlgn="base">
        <a:spcBef>
          <a:spcPct val="0"/>
        </a:spcBef>
        <a:spcAft>
          <a:spcPct val="0"/>
        </a:spcAft>
        <a:defRPr sz="7200">
          <a:solidFill>
            <a:schemeClr val="tx1"/>
          </a:solidFill>
          <a:latin typeface="Gill Sans Light" charset="0"/>
          <a:cs typeface="ヒラギノ角ゴ ProN W3" charset="0"/>
          <a:sym typeface="Gill Sans Light" charset="0"/>
        </a:defRPr>
      </a:lvl6pPr>
      <a:lvl7pPr marL="914400" algn="ctr" rtl="0" fontAlgn="base">
        <a:spcBef>
          <a:spcPct val="0"/>
        </a:spcBef>
        <a:spcAft>
          <a:spcPct val="0"/>
        </a:spcAft>
        <a:defRPr sz="7200">
          <a:solidFill>
            <a:schemeClr val="tx1"/>
          </a:solidFill>
          <a:latin typeface="Gill Sans Light" charset="0"/>
          <a:cs typeface="ヒラギノ角ゴ ProN W3" charset="0"/>
          <a:sym typeface="Gill Sans Light" charset="0"/>
        </a:defRPr>
      </a:lvl7pPr>
      <a:lvl8pPr marL="1371600" algn="ctr" rtl="0" fontAlgn="base">
        <a:spcBef>
          <a:spcPct val="0"/>
        </a:spcBef>
        <a:spcAft>
          <a:spcPct val="0"/>
        </a:spcAft>
        <a:defRPr sz="7200">
          <a:solidFill>
            <a:schemeClr val="tx1"/>
          </a:solidFill>
          <a:latin typeface="Gill Sans Light" charset="0"/>
          <a:cs typeface="ヒラギノ角ゴ ProN W3" charset="0"/>
          <a:sym typeface="Gill Sans Light" charset="0"/>
        </a:defRPr>
      </a:lvl8pPr>
      <a:lvl9pPr marL="1828800" algn="ctr" rtl="0" fontAlgn="base">
        <a:spcBef>
          <a:spcPct val="0"/>
        </a:spcBef>
        <a:spcAft>
          <a:spcPct val="0"/>
        </a:spcAft>
        <a:defRPr sz="7200">
          <a:solidFill>
            <a:schemeClr val="tx1"/>
          </a:solidFill>
          <a:latin typeface="Gill Sans Light" charset="0"/>
          <a:cs typeface="ヒラギノ角ゴ ProN W3" charset="0"/>
          <a:sym typeface="Gill Sans Light" charset="0"/>
        </a:defRPr>
      </a:lvl9pPr>
    </p:titleStyle>
    <p:bodyStyle>
      <a:lvl1pPr marL="304800" indent="-304800" algn="l" rtl="0" fontAlgn="base">
        <a:spcBef>
          <a:spcPts val="3800"/>
        </a:spcBef>
        <a:spcAft>
          <a:spcPct val="0"/>
        </a:spcAft>
        <a:buClr>
          <a:srgbClr val="414141"/>
        </a:buClr>
        <a:buSzPct val="81000"/>
        <a:buFont typeface="Gill Sans Light" charset="0"/>
        <a:buChar char="•"/>
        <a:defRPr sz="3800" kern="1200">
          <a:solidFill>
            <a:schemeClr val="tx1"/>
          </a:solidFill>
          <a:latin typeface="+mn-lt"/>
          <a:ea typeface="+mn-ea"/>
          <a:cs typeface="+mn-cs"/>
          <a:sym typeface="Gill Sans Light" charset="0"/>
        </a:defRPr>
      </a:lvl1pPr>
      <a:lvl2pPr marL="635000" indent="-304800" algn="l" rtl="0" fontAlgn="base">
        <a:spcBef>
          <a:spcPts val="3800"/>
        </a:spcBef>
        <a:spcAft>
          <a:spcPct val="0"/>
        </a:spcAft>
        <a:buClr>
          <a:srgbClr val="414141"/>
        </a:buClr>
        <a:buSzPct val="81000"/>
        <a:buFont typeface="Gill Sans Light" charset="0"/>
        <a:buChar char="•"/>
        <a:defRPr sz="3800" kern="1200">
          <a:solidFill>
            <a:schemeClr val="tx1"/>
          </a:solidFill>
          <a:latin typeface="+mn-lt"/>
          <a:ea typeface="+mn-ea"/>
          <a:cs typeface="+mn-cs"/>
          <a:sym typeface="Gill Sans Light" charset="0"/>
        </a:defRPr>
      </a:lvl2pPr>
      <a:lvl3pPr marL="1016000" indent="-304800" algn="l" rtl="0" fontAlgn="base">
        <a:spcBef>
          <a:spcPts val="3800"/>
        </a:spcBef>
        <a:spcAft>
          <a:spcPct val="0"/>
        </a:spcAft>
        <a:buClr>
          <a:srgbClr val="414141"/>
        </a:buClr>
        <a:buSzPct val="81000"/>
        <a:buFont typeface="Gill Sans Light" charset="0"/>
        <a:buChar char="•"/>
        <a:defRPr sz="3800" kern="1200">
          <a:solidFill>
            <a:schemeClr val="tx1"/>
          </a:solidFill>
          <a:latin typeface="+mn-lt"/>
          <a:ea typeface="+mn-ea"/>
          <a:cs typeface="+mn-cs"/>
          <a:sym typeface="Gill Sans Light" charset="0"/>
        </a:defRPr>
      </a:lvl3pPr>
      <a:lvl4pPr marL="1397000" indent="-304800" algn="l" rtl="0" fontAlgn="base">
        <a:spcBef>
          <a:spcPts val="3800"/>
        </a:spcBef>
        <a:spcAft>
          <a:spcPct val="0"/>
        </a:spcAft>
        <a:buClr>
          <a:srgbClr val="414141"/>
        </a:buClr>
        <a:buSzPct val="81000"/>
        <a:buFont typeface="Gill Sans Light" charset="0"/>
        <a:buChar char="•"/>
        <a:defRPr sz="3800" kern="1200">
          <a:solidFill>
            <a:schemeClr val="tx1"/>
          </a:solidFill>
          <a:latin typeface="+mn-lt"/>
          <a:ea typeface="+mn-ea"/>
          <a:cs typeface="+mn-cs"/>
          <a:sym typeface="Gill Sans Light" charset="0"/>
        </a:defRPr>
      </a:lvl4pPr>
      <a:lvl5pPr marL="1778000" indent="-304800" algn="l" rtl="0" fontAlgn="base">
        <a:spcBef>
          <a:spcPts val="3800"/>
        </a:spcBef>
        <a:spcAft>
          <a:spcPct val="0"/>
        </a:spcAft>
        <a:buClr>
          <a:srgbClr val="414141"/>
        </a:buClr>
        <a:buSzPct val="81000"/>
        <a:buFont typeface="Gill Sans Light" charset="0"/>
        <a:buChar char="•"/>
        <a:defRPr sz="3800" kern="1200">
          <a:solidFill>
            <a:schemeClr val="tx1"/>
          </a:solidFill>
          <a:latin typeface="+mn-lt"/>
          <a:ea typeface="+mn-ea"/>
          <a:cs typeface="+mn-cs"/>
          <a:sym typeface="Gill Sans Light"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5.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4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5.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4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5.xml"/></Relationships>
</file>

<file path=ppt/slides/_rels/slide21.xml.rels><?xml version="1.0" encoding="UTF-8" standalone="yes"?>
<Relationships xmlns="http://schemas.openxmlformats.org/package/2006/relationships"><Relationship Id="rId3" Type="http://schemas.openxmlformats.org/officeDocument/2006/relationships/hyperlink" Target="https://blog.regehr.org/archives/2037" TargetMode="External"/><Relationship Id="rId2" Type="http://schemas.openxmlformats.org/officeDocument/2006/relationships/notesSlide" Target="../notesSlides/notesSlide4.xml"/><Relationship Id="rId1" Type="http://schemas.openxmlformats.org/officeDocument/2006/relationships/slideLayout" Target="../slideLayouts/slideLayout145.xml"/></Relationships>
</file>

<file path=ppt/slides/_rels/slide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45.xml"/></Relationships>
</file>

<file path=ppt/slides/_rels/slide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4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5.xml"/></Relationships>
</file>

<file path=ppt/slides/_rels/slide27.xml.rels><?xml version="1.0" encoding="UTF-8" standalone="yes"?>
<Relationships xmlns="http://schemas.openxmlformats.org/package/2006/relationships"><Relationship Id="rId3" Type="http://schemas.openxmlformats.org/officeDocument/2006/relationships/hyperlink" Target="https://www.acm.org/about/code-of-ethics" TargetMode="External"/><Relationship Id="rId2" Type="http://schemas.openxmlformats.org/officeDocument/2006/relationships/hyperlink" Target="http://www.icir.org/vern/cs261n/papers/burstein_legal_leet.pdf" TargetMode="External"/><Relationship Id="rId1" Type="http://schemas.openxmlformats.org/officeDocument/2006/relationships/slideLayout" Target="../slideLayouts/slideLayout145.xml"/><Relationship Id="rId6" Type="http://schemas.openxmlformats.org/officeDocument/2006/relationships/hyperlink" Target="http://www.cam.illinois.edu/viii/viii-1.1.htm" TargetMode="External"/><Relationship Id="rId5" Type="http://schemas.openxmlformats.org/officeDocument/2006/relationships/hyperlink" Target="https://www.eff.org/pages/grey-hat-guide" TargetMode="External"/><Relationship Id="rId4" Type="http://schemas.openxmlformats.org/officeDocument/2006/relationships/hyperlink" Target="http://www.ieee.org/about/corporate/governance/p7-8.html"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5.xml"/></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xml"/><Relationship Id="rId1" Type="http://schemas.openxmlformats.org/officeDocument/2006/relationships/slideLayout" Target="../slideLayouts/slideLayout145.xml"/><Relationship Id="rId4" Type="http://schemas.openxmlformats.org/officeDocument/2006/relationships/hyperlink" Target="https://www.youtube.com/watch?v=Sv8yu12y5zM&amp;list=PLniOzp3l9V83Yf52IXJTvW9rjstdqkduP&amp;ab_channel=stacksmashing"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45.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14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1">
            <a:extLst>
              <a:ext uri="{FF2B5EF4-FFF2-40B4-BE49-F238E27FC236}">
                <a16:creationId xmlns:a16="http://schemas.microsoft.com/office/drawing/2014/main" id="{AAE38EAB-16C4-487B-8E1D-922AC296CBFE}"/>
              </a:ext>
            </a:extLst>
          </p:cNvPr>
          <p:cNvSpPr>
            <a:spLocks noGrp="1" noChangeArrowheads="1"/>
          </p:cNvSpPr>
          <p:nvPr>
            <p:ph type="title"/>
          </p:nvPr>
        </p:nvSpPr>
        <p:spPr>
          <a:xfrm>
            <a:off x="355600" y="2044700"/>
            <a:ext cx="12471400" cy="3238500"/>
          </a:xfrm>
          <a:ln/>
        </p:spPr>
        <p:txBody>
          <a:bodyPr/>
          <a:lstStyle/>
          <a:p>
            <a:r>
              <a:rPr lang="en-US" altLang="en-US" sz="6600" b="1" dirty="0"/>
              <a:t>Laws and Ethics</a:t>
            </a:r>
            <a:br>
              <a:rPr lang="en-US" altLang="en-US" sz="6600" b="1" dirty="0"/>
            </a:br>
            <a:br>
              <a:rPr lang="en-US" altLang="en-US" sz="5400" dirty="0"/>
            </a:br>
            <a:r>
              <a:rPr lang="en-US" altLang="en-US" sz="4800" dirty="0"/>
              <a:t>CS-4440 - Introduction to Computer Security</a:t>
            </a:r>
          </a:p>
        </p:txBody>
      </p:sp>
      <p:sp>
        <p:nvSpPr>
          <p:cNvPr id="16386" name="Rectangle 2">
            <a:extLst>
              <a:ext uri="{FF2B5EF4-FFF2-40B4-BE49-F238E27FC236}">
                <a16:creationId xmlns:a16="http://schemas.microsoft.com/office/drawing/2014/main" id="{DC816367-574D-4E5B-9777-FF50118D306D}"/>
              </a:ext>
            </a:extLst>
          </p:cNvPr>
          <p:cNvSpPr>
            <a:spLocks noGrp="1" noChangeArrowheads="1"/>
          </p:cNvSpPr>
          <p:nvPr>
            <p:ph type="body" idx="1"/>
          </p:nvPr>
        </p:nvSpPr>
        <p:spPr>
          <a:ln/>
        </p:spPr>
        <p:txBody>
          <a:bodyPr/>
          <a:lstStyle/>
          <a:p>
            <a:r>
              <a:rPr lang="en-US" altLang="en-US" dirty="0"/>
              <a:t>Spring 2022</a:t>
            </a:r>
          </a:p>
          <a:p>
            <a:r>
              <a:rPr lang="en-US" altLang="zh-CN" dirty="0"/>
              <a:t>Jun</a:t>
            </a:r>
            <a:r>
              <a:rPr lang="zh-CN" altLang="en-US" dirty="0"/>
              <a:t> </a:t>
            </a:r>
            <a:r>
              <a:rPr lang="en-US" altLang="zh-CN" dirty="0"/>
              <a:t>Xu</a:t>
            </a:r>
          </a:p>
          <a:p>
            <a:endParaRPr lang="en-US" altLang="en-US" dirty="0"/>
          </a:p>
          <a:p>
            <a:r>
              <a:rPr lang="en-US" altLang="zh-CN" dirty="0"/>
              <a:t>Some</a:t>
            </a:r>
            <a:r>
              <a:rPr lang="zh-CN" altLang="en-US" dirty="0"/>
              <a:t> </a:t>
            </a:r>
            <a:r>
              <a:rPr lang="en-US" altLang="zh-CN" dirty="0"/>
              <a:t>slides</a:t>
            </a:r>
            <a:r>
              <a:rPr lang="zh-CN" altLang="en-US" dirty="0"/>
              <a:t> </a:t>
            </a:r>
            <a:r>
              <a:rPr lang="en-US" altLang="zh-CN" dirty="0"/>
              <a:t>adapted</a:t>
            </a:r>
            <a:r>
              <a:rPr lang="zh-CN" altLang="en-US" dirty="0"/>
              <a:t> </a:t>
            </a:r>
            <a:r>
              <a:rPr lang="en-US" altLang="zh-CN" dirty="0"/>
              <a:t>from</a:t>
            </a:r>
            <a:r>
              <a:rPr lang="zh-CN" altLang="en-US" dirty="0"/>
              <a:t> </a:t>
            </a:r>
            <a:r>
              <a:rPr lang="en-US" altLang="zh-CN" dirty="0"/>
              <a:t>Stephen </a:t>
            </a:r>
            <a:r>
              <a:rPr lang="en-US" altLang="zh-CN" dirty="0" err="1"/>
              <a:t>Checkoway’s</a:t>
            </a:r>
            <a:r>
              <a:rPr lang="zh-CN" altLang="en-US" dirty="0"/>
              <a:t> </a:t>
            </a:r>
            <a:r>
              <a:rPr lang="en-US" altLang="zh-CN" dirty="0"/>
              <a:t>CS487</a:t>
            </a:r>
            <a:r>
              <a:rPr lang="zh-CN" altLang="en-US" dirty="0"/>
              <a:t> </a:t>
            </a:r>
            <a:r>
              <a:rPr lang="en-US" altLang="zh-CN" dirty="0"/>
              <a:t>at</a:t>
            </a:r>
            <a:r>
              <a:rPr lang="zh-CN" altLang="en-US" dirty="0"/>
              <a:t> </a:t>
            </a:r>
            <a:r>
              <a:rPr lang="en-US" altLang="zh-CN" dirty="0"/>
              <a:t>University of Illinois Chicago</a:t>
            </a:r>
            <a:r>
              <a:rPr lang="zh-CN" altLang="en-US" dirty="0"/>
              <a:t>  </a:t>
            </a:r>
            <a:endParaRPr lang="en-US" altLang="en-US" dirty="0"/>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49F4ED-8B15-5B4A-8C2D-0CC3F53DD935}"/>
              </a:ext>
            </a:extLst>
          </p:cNvPr>
          <p:cNvSpPr>
            <a:spLocks noGrp="1"/>
          </p:cNvSpPr>
          <p:nvPr>
            <p:ph type="title"/>
          </p:nvPr>
        </p:nvSpPr>
        <p:spPr/>
        <p:txBody>
          <a:bodyPr/>
          <a:lstStyle/>
          <a:p>
            <a:r>
              <a:rPr lang="en-US" altLang="zh-CN" dirty="0"/>
              <a:t>Computer Ethics</a:t>
            </a:r>
            <a:endParaRPr lang="en-US" dirty="0"/>
          </a:p>
        </p:txBody>
      </p:sp>
      <p:sp>
        <p:nvSpPr>
          <p:cNvPr id="3" name="Content Placeholder 2">
            <a:extLst>
              <a:ext uri="{FF2B5EF4-FFF2-40B4-BE49-F238E27FC236}">
                <a16:creationId xmlns:a16="http://schemas.microsoft.com/office/drawing/2014/main" id="{FB284815-1C6E-364A-AD93-3CE5CB1AC788}"/>
              </a:ext>
            </a:extLst>
          </p:cNvPr>
          <p:cNvSpPr>
            <a:spLocks noGrp="1"/>
          </p:cNvSpPr>
          <p:nvPr>
            <p:ph idx="1"/>
          </p:nvPr>
        </p:nvSpPr>
        <p:spPr>
          <a:xfrm>
            <a:off x="1016000" y="2692401"/>
            <a:ext cx="11217275" cy="6807200"/>
          </a:xfrm>
        </p:spPr>
        <p:txBody>
          <a:bodyPr/>
          <a:lstStyle/>
          <a:p>
            <a:pPr marL="0" indent="0">
              <a:buNone/>
            </a:pPr>
            <a:r>
              <a:rPr lang="en-US" dirty="0"/>
              <a:t>“A typical problem in computer ethics arises because there is a policy vacuum about how computer technology should be used. Computers provide us with </a:t>
            </a:r>
            <a:r>
              <a:rPr lang="en-US" b="1" dirty="0"/>
              <a:t>new capabilities</a:t>
            </a:r>
            <a:r>
              <a:rPr lang="en-US" dirty="0"/>
              <a:t> and these in turn give us </a:t>
            </a:r>
            <a:r>
              <a:rPr lang="en-US" b="1" dirty="0"/>
              <a:t>new choices </a:t>
            </a:r>
            <a:r>
              <a:rPr lang="en-US" dirty="0"/>
              <a:t>for action. Often, either no policies for conduct in these situations exist or existing policies seem inadequate. A central task of computer ethics is to determine </a:t>
            </a:r>
            <a:r>
              <a:rPr lang="en-US" b="1" dirty="0"/>
              <a:t>what we should do </a:t>
            </a:r>
            <a:r>
              <a:rPr lang="en-US" dirty="0"/>
              <a:t>in such cases, i.e., to formulate policies to guide our actions.” </a:t>
            </a:r>
          </a:p>
          <a:p>
            <a:pPr marL="0" indent="0">
              <a:buNone/>
            </a:pPr>
            <a:r>
              <a:rPr lang="en-US" dirty="0"/>
              <a:t>-Moor</a:t>
            </a:r>
          </a:p>
        </p:txBody>
      </p:sp>
    </p:spTree>
    <p:extLst>
      <p:ext uri="{BB962C8B-B14F-4D97-AF65-F5344CB8AC3E}">
        <p14:creationId xmlns:p14="http://schemas.microsoft.com/office/powerpoint/2010/main" val="745526797"/>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49F4ED-8B15-5B4A-8C2D-0CC3F53DD935}"/>
              </a:ext>
            </a:extLst>
          </p:cNvPr>
          <p:cNvSpPr>
            <a:spLocks noGrp="1"/>
          </p:cNvSpPr>
          <p:nvPr>
            <p:ph type="title"/>
          </p:nvPr>
        </p:nvSpPr>
        <p:spPr/>
        <p:txBody>
          <a:bodyPr/>
          <a:lstStyle/>
          <a:p>
            <a:r>
              <a:rPr lang="en-US" dirty="0"/>
              <a:t>Ethics != Law</a:t>
            </a:r>
          </a:p>
        </p:txBody>
      </p:sp>
      <p:sp>
        <p:nvSpPr>
          <p:cNvPr id="3" name="Content Placeholder 2">
            <a:extLst>
              <a:ext uri="{FF2B5EF4-FFF2-40B4-BE49-F238E27FC236}">
                <a16:creationId xmlns:a16="http://schemas.microsoft.com/office/drawing/2014/main" id="{FB284815-1C6E-364A-AD93-3CE5CB1AC788}"/>
              </a:ext>
            </a:extLst>
          </p:cNvPr>
          <p:cNvSpPr>
            <a:spLocks noGrp="1"/>
          </p:cNvSpPr>
          <p:nvPr>
            <p:ph idx="1"/>
          </p:nvPr>
        </p:nvSpPr>
        <p:spPr>
          <a:xfrm>
            <a:off x="355600" y="2362200"/>
            <a:ext cx="11963400" cy="6807200"/>
          </a:xfrm>
        </p:spPr>
        <p:txBody>
          <a:bodyPr/>
          <a:lstStyle/>
          <a:p>
            <a:r>
              <a:rPr lang="en-US" sz="3600" dirty="0"/>
              <a:t>“Law can be defined as a consistent set of universal rules that are widely published, generally accepted, and usually enforced”</a:t>
            </a:r>
          </a:p>
          <a:p>
            <a:r>
              <a:rPr lang="en-US" sz="3600" dirty="0"/>
              <a:t>Interrelated but by no means identical (e.g., legal but not ethical, ethical but not legal) </a:t>
            </a:r>
          </a:p>
        </p:txBody>
      </p:sp>
    </p:spTree>
    <p:extLst>
      <p:ext uri="{BB962C8B-B14F-4D97-AF65-F5344CB8AC3E}">
        <p14:creationId xmlns:p14="http://schemas.microsoft.com/office/powerpoint/2010/main" val="1704410935"/>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C7F011-0ABD-3648-A7F9-439D3FAC222A}"/>
              </a:ext>
            </a:extLst>
          </p:cNvPr>
          <p:cNvSpPr>
            <a:spLocks noGrp="1"/>
          </p:cNvSpPr>
          <p:nvPr>
            <p:ph type="title"/>
          </p:nvPr>
        </p:nvSpPr>
        <p:spPr/>
        <p:txBody>
          <a:bodyPr/>
          <a:lstStyle/>
          <a:p>
            <a:r>
              <a:rPr lang="en-US" dirty="0"/>
              <a:t>Existing Ethics Standards</a:t>
            </a:r>
          </a:p>
        </p:txBody>
      </p:sp>
      <p:sp>
        <p:nvSpPr>
          <p:cNvPr id="3" name="Content Placeholder 2">
            <a:extLst>
              <a:ext uri="{FF2B5EF4-FFF2-40B4-BE49-F238E27FC236}">
                <a16:creationId xmlns:a16="http://schemas.microsoft.com/office/drawing/2014/main" id="{9784EFF0-5A44-134E-B3A3-4D115D7CDC49}"/>
              </a:ext>
            </a:extLst>
          </p:cNvPr>
          <p:cNvSpPr>
            <a:spLocks noGrp="1"/>
          </p:cNvSpPr>
          <p:nvPr>
            <p:ph idx="1"/>
          </p:nvPr>
        </p:nvSpPr>
        <p:spPr/>
        <p:txBody>
          <a:bodyPr/>
          <a:lstStyle/>
          <a:p>
            <a:r>
              <a:rPr lang="en-US" altLang="zh-CN" sz="3200" dirty="0"/>
              <a:t>1</a:t>
            </a:r>
            <a:r>
              <a:rPr lang="en-US" sz="3200" dirty="0"/>
              <a:t>947 Nuremberg Code</a:t>
            </a:r>
          </a:p>
          <a:p>
            <a:r>
              <a:rPr lang="en-US" sz="3200" dirty="0"/>
              <a:t>Helsinki Declaration 1964</a:t>
            </a:r>
          </a:p>
          <a:p>
            <a:r>
              <a:rPr lang="en-US" sz="3200" dirty="0"/>
              <a:t>The IEEE, ACM, </a:t>
            </a:r>
            <a:r>
              <a:rPr lang="en-US" sz="3200" dirty="0" err="1"/>
              <a:t>etc</a:t>
            </a:r>
            <a:r>
              <a:rPr lang="en-US" sz="3200" dirty="0"/>
              <a:t>: Codes of Ethics </a:t>
            </a:r>
          </a:p>
          <a:p>
            <a:r>
              <a:rPr lang="en-US" sz="3200" dirty="0"/>
              <a:t>The Belmont Report, the National Research Act, and Institutional Review Boards (IRB) – 45 CFR 46 </a:t>
            </a:r>
          </a:p>
          <a:p>
            <a:r>
              <a:rPr lang="en-US" sz="3200" dirty="0"/>
              <a:t>“Rules of Engagement” – The Law of Armed Conflict – Dittrich/</a:t>
            </a:r>
            <a:r>
              <a:rPr lang="en-US" sz="3200" dirty="0" err="1"/>
              <a:t>Himma</a:t>
            </a:r>
            <a:r>
              <a:rPr lang="en-US" sz="3200" dirty="0"/>
              <a:t>: Active Response Continuum</a:t>
            </a:r>
          </a:p>
          <a:p>
            <a:r>
              <a:rPr lang="en-US" sz="3200" dirty="0"/>
              <a:t>Other Organizational Codes (Universities, Corporations, etc.)</a:t>
            </a:r>
          </a:p>
        </p:txBody>
      </p:sp>
    </p:spTree>
    <p:extLst>
      <p:ext uri="{BB962C8B-B14F-4D97-AF65-F5344CB8AC3E}">
        <p14:creationId xmlns:p14="http://schemas.microsoft.com/office/powerpoint/2010/main" val="489130501"/>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805DBB-2646-594A-8C56-D4F0407D89E5}"/>
              </a:ext>
            </a:extLst>
          </p:cNvPr>
          <p:cNvSpPr>
            <a:spLocks noGrp="1"/>
          </p:cNvSpPr>
          <p:nvPr>
            <p:ph type="title"/>
          </p:nvPr>
        </p:nvSpPr>
        <p:spPr/>
        <p:txBody>
          <a:bodyPr/>
          <a:lstStyle/>
          <a:p>
            <a:r>
              <a:rPr lang="en-US" dirty="0"/>
              <a:t>IRB and the Belmont report </a:t>
            </a:r>
          </a:p>
        </p:txBody>
      </p:sp>
      <p:sp>
        <p:nvSpPr>
          <p:cNvPr id="3" name="Content Placeholder 2">
            <a:extLst>
              <a:ext uri="{FF2B5EF4-FFF2-40B4-BE49-F238E27FC236}">
                <a16:creationId xmlns:a16="http://schemas.microsoft.com/office/drawing/2014/main" id="{399F4380-533E-5740-8F90-85588B129A4C}"/>
              </a:ext>
            </a:extLst>
          </p:cNvPr>
          <p:cNvSpPr>
            <a:spLocks noGrp="1"/>
          </p:cNvSpPr>
          <p:nvPr>
            <p:ph idx="1"/>
          </p:nvPr>
        </p:nvSpPr>
        <p:spPr>
          <a:xfrm>
            <a:off x="893763" y="2597150"/>
            <a:ext cx="12111037" cy="6188075"/>
          </a:xfrm>
        </p:spPr>
        <p:txBody>
          <a:bodyPr/>
          <a:lstStyle/>
          <a:p>
            <a:r>
              <a:rPr lang="en-US" sz="2400" dirty="0"/>
              <a:t>The primary goal of the Institutional Review Board (IRB) is to assure that, in research involving human subjects, the rights and welfare of the subjects are adequately protected. </a:t>
            </a:r>
          </a:p>
          <a:p>
            <a:r>
              <a:rPr lang="en-US" sz="2400" dirty="0"/>
              <a:t>"Ethical Principles and Guidelines for the Protection of Human Subjects of Research”, United States Department of Health, Education, and Welfare, April 18, 1979 (Belmont Report)</a:t>
            </a:r>
          </a:p>
          <a:p>
            <a:r>
              <a:rPr lang="en-US" sz="2400" dirty="0"/>
              <a:t>Respect for persons </a:t>
            </a:r>
          </a:p>
          <a:p>
            <a:pPr marL="381000" lvl="1" indent="0">
              <a:buNone/>
            </a:pPr>
            <a:r>
              <a:rPr lang="en-US" sz="2400" dirty="0"/>
              <a:t>– Individuals should be treated autonomously</a:t>
            </a:r>
            <a:r>
              <a:rPr lang="en-US" altLang="zh-CN" sz="2400" dirty="0"/>
              <a:t>;</a:t>
            </a:r>
            <a:r>
              <a:rPr lang="en-US" sz="2400" dirty="0"/>
              <a:t> </a:t>
            </a:r>
            <a:r>
              <a:rPr lang="zh-CN" altLang="en-US" sz="2400" dirty="0"/>
              <a:t> </a:t>
            </a:r>
            <a:r>
              <a:rPr lang="en-US" sz="2400" dirty="0"/>
              <a:t>Informed consent should be freely given</a:t>
            </a:r>
          </a:p>
          <a:p>
            <a:r>
              <a:rPr lang="en-US" sz="2400" dirty="0"/>
              <a:t>Beneficence </a:t>
            </a:r>
          </a:p>
          <a:p>
            <a:pPr marL="381000" lvl="1" indent="0">
              <a:buNone/>
            </a:pPr>
            <a:r>
              <a:rPr lang="en-US" sz="2400" dirty="0"/>
              <a:t>– Do no harm</a:t>
            </a:r>
            <a:r>
              <a:rPr lang="en-US" altLang="zh-CN" sz="2400" dirty="0"/>
              <a:t>;</a:t>
            </a:r>
            <a:r>
              <a:rPr lang="en-US" sz="2400" dirty="0"/>
              <a:t> Maximize possible benefits/minimize risks</a:t>
            </a:r>
          </a:p>
          <a:p>
            <a:r>
              <a:rPr lang="en-US" sz="2400" dirty="0"/>
              <a:t>Distributive Justice – Equitable selection of research subjects</a:t>
            </a:r>
          </a:p>
        </p:txBody>
      </p:sp>
    </p:spTree>
    <p:extLst>
      <p:ext uri="{BB962C8B-B14F-4D97-AF65-F5344CB8AC3E}">
        <p14:creationId xmlns:p14="http://schemas.microsoft.com/office/powerpoint/2010/main" val="474451277"/>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BBE81-96B7-434E-9F0D-E54D52D17785}"/>
              </a:ext>
            </a:extLst>
          </p:cNvPr>
          <p:cNvSpPr>
            <a:spLocks noGrp="1"/>
          </p:cNvSpPr>
          <p:nvPr>
            <p:ph type="title"/>
          </p:nvPr>
        </p:nvSpPr>
        <p:spPr/>
        <p:txBody>
          <a:bodyPr/>
          <a:lstStyle/>
          <a:p>
            <a:r>
              <a:rPr lang="en-US" dirty="0"/>
              <a:t>Professional Ethical Codes</a:t>
            </a:r>
          </a:p>
        </p:txBody>
      </p:sp>
      <p:sp>
        <p:nvSpPr>
          <p:cNvPr id="3" name="Content Placeholder 2">
            <a:extLst>
              <a:ext uri="{FF2B5EF4-FFF2-40B4-BE49-F238E27FC236}">
                <a16:creationId xmlns:a16="http://schemas.microsoft.com/office/drawing/2014/main" id="{1B0E0615-6267-3D4C-BE34-2BC1C7E576E5}"/>
              </a:ext>
            </a:extLst>
          </p:cNvPr>
          <p:cNvSpPr>
            <a:spLocks noGrp="1"/>
          </p:cNvSpPr>
          <p:nvPr>
            <p:ph idx="1"/>
          </p:nvPr>
        </p:nvSpPr>
        <p:spPr/>
        <p:txBody>
          <a:bodyPr/>
          <a:lstStyle/>
          <a:p>
            <a:r>
              <a:rPr lang="en-US" dirty="0"/>
              <a:t>IEEE Code of Ethics (2006) </a:t>
            </a:r>
          </a:p>
          <a:p>
            <a:pPr marL="381000" lvl="1" indent="0">
              <a:buNone/>
            </a:pPr>
            <a:r>
              <a:rPr lang="en-US" dirty="0"/>
              <a:t>– commits members ”to the highest ethical and professional conduct”. Members agree to avoid conflicts of interest, be honest, engage in responsible decision making, accept criticism of work, </a:t>
            </a:r>
            <a:r>
              <a:rPr lang="en-US" dirty="0" err="1"/>
              <a:t>etc</a:t>
            </a:r>
            <a:endParaRPr lang="en-US" dirty="0"/>
          </a:p>
          <a:p>
            <a:r>
              <a:rPr lang="en-US" dirty="0"/>
              <a:t>ACM Code of Ethics and Professional conduct (1992) </a:t>
            </a:r>
          </a:p>
          <a:p>
            <a:pPr marL="381000" lvl="1" indent="0">
              <a:buNone/>
            </a:pPr>
            <a:r>
              <a:rPr lang="en-US" dirty="0"/>
              <a:t>– “contribute to society and human well-being”, “avoid harm to others”, along with six other principles (e.g., don’t discriminate, be honest, respect privacy). </a:t>
            </a:r>
          </a:p>
        </p:txBody>
      </p:sp>
    </p:spTree>
    <p:extLst>
      <p:ext uri="{BB962C8B-B14F-4D97-AF65-F5344CB8AC3E}">
        <p14:creationId xmlns:p14="http://schemas.microsoft.com/office/powerpoint/2010/main" val="550140469"/>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ext, cat, black&#10;&#10;Description automatically generated">
            <a:extLst>
              <a:ext uri="{FF2B5EF4-FFF2-40B4-BE49-F238E27FC236}">
                <a16:creationId xmlns:a16="http://schemas.microsoft.com/office/drawing/2014/main" id="{2692E04D-0FB2-7E4E-AC54-5D5CC68D99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7000" y="342900"/>
            <a:ext cx="10507502" cy="9067800"/>
          </a:xfrm>
          <a:prstGeom prst="rect">
            <a:avLst/>
          </a:prstGeom>
        </p:spPr>
      </p:pic>
    </p:spTree>
    <p:extLst>
      <p:ext uri="{BB962C8B-B14F-4D97-AF65-F5344CB8AC3E}">
        <p14:creationId xmlns:p14="http://schemas.microsoft.com/office/powerpoint/2010/main" val="2829909335"/>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F2279E-412B-0B47-92C5-FE834320675A}"/>
              </a:ext>
            </a:extLst>
          </p:cNvPr>
          <p:cNvSpPr>
            <a:spLocks noGrp="1"/>
          </p:cNvSpPr>
          <p:nvPr>
            <p:ph type="title"/>
          </p:nvPr>
        </p:nvSpPr>
        <p:spPr/>
        <p:txBody>
          <a:bodyPr/>
          <a:lstStyle/>
          <a:p>
            <a:r>
              <a:rPr lang="en-US" dirty="0"/>
              <a:t>Case Study: Botnets</a:t>
            </a:r>
          </a:p>
        </p:txBody>
      </p:sp>
      <p:sp>
        <p:nvSpPr>
          <p:cNvPr id="3" name="Content Placeholder 2">
            <a:extLst>
              <a:ext uri="{FF2B5EF4-FFF2-40B4-BE49-F238E27FC236}">
                <a16:creationId xmlns:a16="http://schemas.microsoft.com/office/drawing/2014/main" id="{6D9C3627-46EE-F544-B2F5-382EA9201841}"/>
              </a:ext>
            </a:extLst>
          </p:cNvPr>
          <p:cNvSpPr>
            <a:spLocks noGrp="1"/>
          </p:cNvSpPr>
          <p:nvPr>
            <p:ph idx="1"/>
          </p:nvPr>
        </p:nvSpPr>
        <p:spPr/>
        <p:txBody>
          <a:bodyPr/>
          <a:lstStyle/>
          <a:p>
            <a:pPr marL="0" indent="0">
              <a:buNone/>
            </a:pPr>
            <a:r>
              <a:rPr lang="en-US" dirty="0"/>
              <a:t>Botnets, briefly </a:t>
            </a:r>
          </a:p>
          <a:p>
            <a:pPr marL="0" indent="0">
              <a:buNone/>
            </a:pPr>
            <a:r>
              <a:rPr lang="en-US" dirty="0"/>
              <a:t>– Bots are compromised computers under the control of some 3rd party </a:t>
            </a:r>
          </a:p>
          <a:p>
            <a:pPr marL="0" indent="0">
              <a:buNone/>
            </a:pPr>
            <a:r>
              <a:rPr lang="en-US" dirty="0"/>
              <a:t>– Collection of bots comprise a botnet – Bots communicate with command &amp; control servers which provide instructions, e.g., DDOS a host, send spam, find new machines to infect </a:t>
            </a:r>
          </a:p>
          <a:p>
            <a:pPr marL="0" indent="0">
              <a:buNone/>
            </a:pPr>
            <a:r>
              <a:rPr lang="en-US" dirty="0"/>
              <a:t>– (Almost) every major security incident today involves botnets</a:t>
            </a:r>
          </a:p>
        </p:txBody>
      </p:sp>
    </p:spTree>
    <p:extLst>
      <p:ext uri="{BB962C8B-B14F-4D97-AF65-F5344CB8AC3E}">
        <p14:creationId xmlns:p14="http://schemas.microsoft.com/office/powerpoint/2010/main" val="1787154123"/>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163B99-5767-054C-BB2D-9D8FE93CF9E6}"/>
              </a:ext>
            </a:extLst>
          </p:cNvPr>
          <p:cNvSpPr>
            <a:spLocks noGrp="1"/>
          </p:cNvSpPr>
          <p:nvPr>
            <p:ph type="title"/>
          </p:nvPr>
        </p:nvSpPr>
        <p:spPr/>
        <p:txBody>
          <a:bodyPr/>
          <a:lstStyle/>
          <a:p>
            <a:r>
              <a:rPr lang="en-US" dirty="0"/>
              <a:t>Case Study: Botnets</a:t>
            </a:r>
          </a:p>
        </p:txBody>
      </p:sp>
      <p:sp>
        <p:nvSpPr>
          <p:cNvPr id="3" name="Content Placeholder 2">
            <a:extLst>
              <a:ext uri="{FF2B5EF4-FFF2-40B4-BE49-F238E27FC236}">
                <a16:creationId xmlns:a16="http://schemas.microsoft.com/office/drawing/2014/main" id="{93DEBC77-4BE3-5649-9F36-B14F0F1AF8C7}"/>
              </a:ext>
            </a:extLst>
          </p:cNvPr>
          <p:cNvSpPr>
            <a:spLocks noGrp="1"/>
          </p:cNvSpPr>
          <p:nvPr>
            <p:ph idx="1"/>
          </p:nvPr>
        </p:nvSpPr>
        <p:spPr/>
        <p:txBody>
          <a:bodyPr/>
          <a:lstStyle/>
          <a:p>
            <a:r>
              <a:rPr lang="en-US" dirty="0"/>
              <a:t>A researcher constructs a benign botnet out of compromised routers and uses it to measure the entire Internet; data released publicly and anonymously</a:t>
            </a:r>
          </a:p>
          <a:p>
            <a:r>
              <a:rPr lang="en-US" dirty="0"/>
              <a:t>Is this ethical?</a:t>
            </a:r>
          </a:p>
          <a:p>
            <a:r>
              <a:rPr lang="en-US" dirty="0"/>
              <a:t>What are the potential issues?</a:t>
            </a:r>
          </a:p>
        </p:txBody>
      </p:sp>
    </p:spTree>
    <p:extLst>
      <p:ext uri="{BB962C8B-B14F-4D97-AF65-F5344CB8AC3E}">
        <p14:creationId xmlns:p14="http://schemas.microsoft.com/office/powerpoint/2010/main" val="794273475"/>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EDB2DF-5083-CE43-B3B9-EBCECDC99F6D}"/>
              </a:ext>
            </a:extLst>
          </p:cNvPr>
          <p:cNvSpPr>
            <a:spLocks noGrp="1"/>
          </p:cNvSpPr>
          <p:nvPr>
            <p:ph type="title"/>
          </p:nvPr>
        </p:nvSpPr>
        <p:spPr/>
        <p:txBody>
          <a:bodyPr/>
          <a:lstStyle/>
          <a:p>
            <a:r>
              <a:rPr lang="en-US" dirty="0"/>
              <a:t>Case Study: Honeypots</a:t>
            </a:r>
          </a:p>
        </p:txBody>
      </p:sp>
      <p:sp>
        <p:nvSpPr>
          <p:cNvPr id="3" name="Content Placeholder 2">
            <a:extLst>
              <a:ext uri="{FF2B5EF4-FFF2-40B4-BE49-F238E27FC236}">
                <a16:creationId xmlns:a16="http://schemas.microsoft.com/office/drawing/2014/main" id="{F6268607-AEAE-784B-8492-A1B4225CD9B5}"/>
              </a:ext>
            </a:extLst>
          </p:cNvPr>
          <p:cNvSpPr>
            <a:spLocks noGrp="1"/>
          </p:cNvSpPr>
          <p:nvPr>
            <p:ph idx="1"/>
          </p:nvPr>
        </p:nvSpPr>
        <p:spPr/>
        <p:txBody>
          <a:bodyPr/>
          <a:lstStyle/>
          <a:p>
            <a:r>
              <a:rPr lang="en-US" dirty="0"/>
              <a:t>Researchers create a research test beds, connected to the Internet, which enables test bed machines to become infected.</a:t>
            </a:r>
          </a:p>
        </p:txBody>
      </p:sp>
      <p:pic>
        <p:nvPicPr>
          <p:cNvPr id="5" name="Picture 4" descr="Diagram&#10;&#10;Description automatically generated">
            <a:extLst>
              <a:ext uri="{FF2B5EF4-FFF2-40B4-BE49-F238E27FC236}">
                <a16:creationId xmlns:a16="http://schemas.microsoft.com/office/drawing/2014/main" id="{E819DC5B-E04E-1841-A28C-A4E99E2EBF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87600" y="4632325"/>
            <a:ext cx="7658100" cy="4152900"/>
          </a:xfrm>
          <a:prstGeom prst="rect">
            <a:avLst/>
          </a:prstGeom>
        </p:spPr>
      </p:pic>
    </p:spTree>
    <p:extLst>
      <p:ext uri="{BB962C8B-B14F-4D97-AF65-F5344CB8AC3E}">
        <p14:creationId xmlns:p14="http://schemas.microsoft.com/office/powerpoint/2010/main" val="2861622367"/>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0B5E58-2552-074A-99BB-1CEC5F18E78D}"/>
              </a:ext>
            </a:extLst>
          </p:cNvPr>
          <p:cNvSpPr>
            <a:spLocks noGrp="1"/>
          </p:cNvSpPr>
          <p:nvPr>
            <p:ph type="title"/>
          </p:nvPr>
        </p:nvSpPr>
        <p:spPr/>
        <p:txBody>
          <a:bodyPr/>
          <a:lstStyle/>
          <a:p>
            <a:r>
              <a:rPr lang="en-US" dirty="0"/>
              <a:t>Case Study: Honeypots</a:t>
            </a:r>
          </a:p>
        </p:txBody>
      </p:sp>
      <p:sp>
        <p:nvSpPr>
          <p:cNvPr id="3" name="Content Placeholder 2">
            <a:extLst>
              <a:ext uri="{FF2B5EF4-FFF2-40B4-BE49-F238E27FC236}">
                <a16:creationId xmlns:a16="http://schemas.microsoft.com/office/drawing/2014/main" id="{1B5196D2-D8C7-5A4C-85E1-75BCE8096BEA}"/>
              </a:ext>
            </a:extLst>
          </p:cNvPr>
          <p:cNvSpPr>
            <a:spLocks noGrp="1"/>
          </p:cNvSpPr>
          <p:nvPr>
            <p:ph idx="1"/>
          </p:nvPr>
        </p:nvSpPr>
        <p:spPr/>
        <p:txBody>
          <a:bodyPr/>
          <a:lstStyle/>
          <a:p>
            <a:r>
              <a:rPr lang="en-US" dirty="0"/>
              <a:t>Why? Capture malware, see exactly what files it creates/modifies/deletes, see its network traffic, find its command and control servers</a:t>
            </a:r>
          </a:p>
          <a:p>
            <a:r>
              <a:rPr lang="en-US" dirty="0"/>
              <a:t>Is this ethical?</a:t>
            </a:r>
          </a:p>
          <a:p>
            <a:r>
              <a:rPr lang="en-US" dirty="0"/>
              <a:t>What are potential issues?</a:t>
            </a:r>
          </a:p>
        </p:txBody>
      </p:sp>
    </p:spTree>
    <p:extLst>
      <p:ext uri="{BB962C8B-B14F-4D97-AF65-F5344CB8AC3E}">
        <p14:creationId xmlns:p14="http://schemas.microsoft.com/office/powerpoint/2010/main" val="373784606"/>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49F4ED-8B15-5B4A-8C2D-0CC3F53DD935}"/>
              </a:ext>
            </a:extLst>
          </p:cNvPr>
          <p:cNvSpPr>
            <a:spLocks noGrp="1"/>
          </p:cNvSpPr>
          <p:nvPr>
            <p:ph type="title"/>
          </p:nvPr>
        </p:nvSpPr>
        <p:spPr/>
        <p:txBody>
          <a:bodyPr/>
          <a:lstStyle/>
          <a:p>
            <a:r>
              <a:rPr lang="en-US" altLang="zh-CN" dirty="0"/>
              <a:t>I</a:t>
            </a:r>
            <a:r>
              <a:rPr lang="zh-CN" altLang="en-US" dirty="0"/>
              <a:t> </a:t>
            </a:r>
            <a:r>
              <a:rPr lang="en-US" altLang="zh-CN" dirty="0"/>
              <a:t>love</a:t>
            </a:r>
            <a:r>
              <a:rPr lang="zh-CN" altLang="en-US" dirty="0"/>
              <a:t> </a:t>
            </a:r>
            <a:r>
              <a:rPr lang="en-US" altLang="zh-CN" dirty="0"/>
              <a:t>teaching</a:t>
            </a:r>
            <a:r>
              <a:rPr lang="zh-CN" altLang="en-US" dirty="0"/>
              <a:t> </a:t>
            </a:r>
            <a:r>
              <a:rPr lang="en-US" altLang="zh-CN" dirty="0"/>
              <a:t>this</a:t>
            </a:r>
            <a:r>
              <a:rPr lang="zh-CN" altLang="en-US" dirty="0"/>
              <a:t> </a:t>
            </a:r>
            <a:r>
              <a:rPr lang="en-US" altLang="zh-CN" dirty="0"/>
              <a:t>course,</a:t>
            </a:r>
            <a:r>
              <a:rPr lang="zh-CN" altLang="en-US" dirty="0"/>
              <a:t> </a:t>
            </a:r>
            <a:r>
              <a:rPr lang="en-US" altLang="zh-CN" dirty="0"/>
              <a:t>but</a:t>
            </a:r>
            <a:r>
              <a:rPr lang="zh-CN" altLang="en-US" dirty="0"/>
              <a:t> </a:t>
            </a:r>
            <a:r>
              <a:rPr lang="en-US" altLang="zh-CN" dirty="0"/>
              <a:t>I</a:t>
            </a:r>
            <a:r>
              <a:rPr lang="zh-CN" altLang="en-US" dirty="0"/>
              <a:t> </a:t>
            </a:r>
            <a:r>
              <a:rPr lang="en-US" altLang="zh-CN" dirty="0"/>
              <a:t>am</a:t>
            </a:r>
            <a:r>
              <a:rPr lang="zh-CN" altLang="en-US" dirty="0"/>
              <a:t> </a:t>
            </a:r>
            <a:r>
              <a:rPr lang="en-US" altLang="zh-CN" dirty="0"/>
              <a:t>always</a:t>
            </a:r>
            <a:r>
              <a:rPr lang="zh-CN" altLang="en-US" dirty="0"/>
              <a:t> </a:t>
            </a:r>
            <a:r>
              <a:rPr lang="en-US" altLang="zh-CN" dirty="0"/>
              <a:t>a</a:t>
            </a:r>
            <a:r>
              <a:rPr lang="zh-CN" altLang="en-US" dirty="0"/>
              <a:t> </a:t>
            </a:r>
            <a:r>
              <a:rPr lang="en-US" altLang="zh-CN" dirty="0"/>
              <a:t>bit</a:t>
            </a:r>
            <a:r>
              <a:rPr lang="zh-CN" altLang="en-US" dirty="0"/>
              <a:t> </a:t>
            </a:r>
            <a:r>
              <a:rPr lang="en-US" altLang="zh-CN" dirty="0"/>
              <a:t>concerned</a:t>
            </a:r>
            <a:endParaRPr lang="en-US" dirty="0"/>
          </a:p>
        </p:txBody>
      </p:sp>
      <p:sp>
        <p:nvSpPr>
          <p:cNvPr id="3" name="Content Placeholder 2">
            <a:extLst>
              <a:ext uri="{FF2B5EF4-FFF2-40B4-BE49-F238E27FC236}">
                <a16:creationId xmlns:a16="http://schemas.microsoft.com/office/drawing/2014/main" id="{FB284815-1C6E-364A-AD93-3CE5CB1AC788}"/>
              </a:ext>
            </a:extLst>
          </p:cNvPr>
          <p:cNvSpPr>
            <a:spLocks noGrp="1"/>
          </p:cNvSpPr>
          <p:nvPr>
            <p:ph idx="1"/>
          </p:nvPr>
        </p:nvSpPr>
        <p:spPr/>
        <p:txBody>
          <a:bodyPr/>
          <a:lstStyle/>
          <a:p>
            <a:endParaRPr lang="en-US" altLang="zh-CN" dirty="0"/>
          </a:p>
          <a:p>
            <a:r>
              <a:rPr lang="en-US" altLang="zh-CN" dirty="0"/>
              <a:t>You</a:t>
            </a:r>
            <a:r>
              <a:rPr lang="zh-CN" altLang="en-US" dirty="0"/>
              <a:t> </a:t>
            </a:r>
            <a:r>
              <a:rPr lang="en-US" altLang="zh-CN" dirty="0"/>
              <a:t>can</a:t>
            </a:r>
            <a:r>
              <a:rPr lang="zh-CN" altLang="en-US" dirty="0"/>
              <a:t> </a:t>
            </a:r>
            <a:r>
              <a:rPr lang="en-US" altLang="zh-CN" dirty="0"/>
              <a:t>do</a:t>
            </a:r>
            <a:r>
              <a:rPr lang="zh-CN" altLang="en-US" dirty="0"/>
              <a:t> </a:t>
            </a:r>
            <a:r>
              <a:rPr lang="en-US" altLang="zh-CN" dirty="0"/>
              <a:t>bad</a:t>
            </a:r>
            <a:r>
              <a:rPr lang="zh-CN" altLang="en-US" dirty="0"/>
              <a:t> </a:t>
            </a:r>
            <a:r>
              <a:rPr lang="en-US" altLang="zh-CN" dirty="0"/>
              <a:t>things</a:t>
            </a:r>
            <a:r>
              <a:rPr lang="zh-CN" altLang="en-US" dirty="0"/>
              <a:t> </a:t>
            </a:r>
            <a:r>
              <a:rPr lang="en-US" altLang="zh-CN" dirty="0"/>
              <a:t>with</a:t>
            </a:r>
            <a:r>
              <a:rPr lang="zh-CN" altLang="en-US" dirty="0"/>
              <a:t> </a:t>
            </a:r>
            <a:r>
              <a:rPr lang="en-US" altLang="zh-CN" dirty="0"/>
              <a:t>knowledge/skills/techniques</a:t>
            </a:r>
            <a:r>
              <a:rPr lang="zh-CN" altLang="en-US" dirty="0"/>
              <a:t> </a:t>
            </a:r>
            <a:r>
              <a:rPr lang="en-US" altLang="zh-CN" dirty="0"/>
              <a:t>learned</a:t>
            </a:r>
            <a:r>
              <a:rPr lang="zh-CN" altLang="en-US" dirty="0"/>
              <a:t> </a:t>
            </a:r>
            <a:r>
              <a:rPr lang="en-US" altLang="zh-CN" dirty="0"/>
              <a:t>from</a:t>
            </a:r>
            <a:r>
              <a:rPr lang="zh-CN" altLang="en-US" dirty="0"/>
              <a:t> </a:t>
            </a:r>
            <a:r>
              <a:rPr lang="en-US" altLang="zh-CN" dirty="0"/>
              <a:t>this</a:t>
            </a:r>
            <a:r>
              <a:rPr lang="zh-CN" altLang="en-US" dirty="0"/>
              <a:t> </a:t>
            </a:r>
            <a:r>
              <a:rPr lang="en-US" altLang="zh-CN" dirty="0"/>
              <a:t>course</a:t>
            </a:r>
          </a:p>
        </p:txBody>
      </p:sp>
    </p:spTree>
    <p:extLst>
      <p:ext uri="{BB962C8B-B14F-4D97-AF65-F5344CB8AC3E}">
        <p14:creationId xmlns:p14="http://schemas.microsoft.com/office/powerpoint/2010/main" val="1275862724"/>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7041A3-F668-F64A-9CBB-11DC1FF46F3A}"/>
              </a:ext>
            </a:extLst>
          </p:cNvPr>
          <p:cNvSpPr>
            <a:spLocks noGrp="1"/>
          </p:cNvSpPr>
          <p:nvPr>
            <p:ph type="title"/>
          </p:nvPr>
        </p:nvSpPr>
        <p:spPr/>
        <p:txBody>
          <a:bodyPr/>
          <a:lstStyle/>
          <a:p>
            <a:r>
              <a:rPr lang="en-US" dirty="0"/>
              <a:t>Case Study: Hack back</a:t>
            </a:r>
          </a:p>
        </p:txBody>
      </p:sp>
      <p:sp>
        <p:nvSpPr>
          <p:cNvPr id="3" name="Content Placeholder 2">
            <a:extLst>
              <a:ext uri="{FF2B5EF4-FFF2-40B4-BE49-F238E27FC236}">
                <a16:creationId xmlns:a16="http://schemas.microsoft.com/office/drawing/2014/main" id="{B0662C31-007F-114C-BCEF-28FD008B7427}"/>
              </a:ext>
            </a:extLst>
          </p:cNvPr>
          <p:cNvSpPr>
            <a:spLocks noGrp="1"/>
          </p:cNvSpPr>
          <p:nvPr>
            <p:ph idx="1"/>
          </p:nvPr>
        </p:nvSpPr>
        <p:spPr/>
        <p:txBody>
          <a:bodyPr/>
          <a:lstStyle/>
          <a:p>
            <a:r>
              <a:rPr lang="en-US" dirty="0"/>
              <a:t>Organizations get hacked all the time. Sometimes the only (feasible) way to identify the attackers or prevent future attacks is to hack back </a:t>
            </a:r>
          </a:p>
          <a:p>
            <a:r>
              <a:rPr lang="en-US" dirty="0"/>
              <a:t>Is this ethical?</a:t>
            </a:r>
          </a:p>
          <a:p>
            <a:r>
              <a:rPr lang="en-US" dirty="0"/>
              <a:t>Potential issues?</a:t>
            </a:r>
          </a:p>
        </p:txBody>
      </p:sp>
    </p:spTree>
    <p:extLst>
      <p:ext uri="{BB962C8B-B14F-4D97-AF65-F5344CB8AC3E}">
        <p14:creationId xmlns:p14="http://schemas.microsoft.com/office/powerpoint/2010/main" val="3334317848"/>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2D824B-6080-6644-A3EA-1358CACB40C4}"/>
              </a:ext>
            </a:extLst>
          </p:cNvPr>
          <p:cNvSpPr>
            <a:spLocks noGrp="1"/>
          </p:cNvSpPr>
          <p:nvPr>
            <p:ph type="title"/>
          </p:nvPr>
        </p:nvSpPr>
        <p:spPr/>
        <p:txBody>
          <a:bodyPr/>
          <a:lstStyle/>
          <a:p>
            <a:r>
              <a:rPr lang="en-US" dirty="0"/>
              <a:t>Case Study: Reverse Engineering, Vulnerability Disclosure?</a:t>
            </a:r>
          </a:p>
        </p:txBody>
      </p:sp>
      <p:sp>
        <p:nvSpPr>
          <p:cNvPr id="3" name="Content Placeholder 2">
            <a:extLst>
              <a:ext uri="{FF2B5EF4-FFF2-40B4-BE49-F238E27FC236}">
                <a16:creationId xmlns:a16="http://schemas.microsoft.com/office/drawing/2014/main" id="{13F2BCBD-2B43-5241-B10B-CE6219233261}"/>
              </a:ext>
            </a:extLst>
          </p:cNvPr>
          <p:cNvSpPr>
            <a:spLocks noGrp="1"/>
          </p:cNvSpPr>
          <p:nvPr>
            <p:ph idx="1"/>
          </p:nvPr>
        </p:nvSpPr>
        <p:spPr/>
        <p:txBody>
          <a:bodyPr/>
          <a:lstStyle/>
          <a:p>
            <a:r>
              <a:rPr lang="en-US" sz="2400" dirty="0"/>
              <a:t>Researchers reverse engineer a system, discover a vulnerability, and generate a working exploit (attack). </a:t>
            </a:r>
          </a:p>
          <a:p>
            <a:r>
              <a:rPr lang="en-US" sz="2400" dirty="0"/>
              <a:t>Lots of debate about how and if one should disclose the vulnerability </a:t>
            </a:r>
          </a:p>
          <a:p>
            <a:pPr marL="381000" lvl="1" indent="0">
              <a:buNone/>
            </a:pPr>
            <a:r>
              <a:rPr lang="en-US" sz="2400" dirty="0"/>
              <a:t>– Full disclosure: go public immediately </a:t>
            </a:r>
          </a:p>
          <a:p>
            <a:pPr marL="381000" lvl="1" indent="0">
              <a:buNone/>
            </a:pPr>
            <a:r>
              <a:rPr lang="en-US" sz="2400" dirty="0"/>
              <a:t>– Give vendor a deadline before disclosure </a:t>
            </a:r>
          </a:p>
          <a:p>
            <a:pPr marL="381000" lvl="1" indent="0">
              <a:buNone/>
            </a:pPr>
            <a:r>
              <a:rPr lang="en-US" sz="2400" dirty="0"/>
              <a:t>– Coordinate disclosure with the vendor </a:t>
            </a:r>
          </a:p>
          <a:p>
            <a:pPr marL="381000" lvl="1" indent="0">
              <a:buNone/>
            </a:pPr>
            <a:r>
              <a:rPr lang="en-US" sz="2400" dirty="0"/>
              <a:t>– (lots of other options)</a:t>
            </a:r>
          </a:p>
          <a:p>
            <a:pPr marL="381000" lvl="1" indent="0">
              <a:buNone/>
            </a:pPr>
            <a:r>
              <a:rPr lang="en-US" sz="2400" dirty="0">
                <a:hlinkClick r:id="rId3"/>
              </a:rPr>
              <a:t>https://blog.regehr.org/archives/2037</a:t>
            </a:r>
            <a:r>
              <a:rPr lang="zh-CN" altLang="en-US" sz="2400" dirty="0"/>
              <a:t> </a:t>
            </a:r>
            <a:r>
              <a:rPr lang="en-US" altLang="zh-CN" sz="2400" dirty="0"/>
              <a:t>by</a:t>
            </a:r>
            <a:r>
              <a:rPr lang="zh-CN" altLang="en-US" sz="2400" dirty="0"/>
              <a:t> </a:t>
            </a:r>
            <a:r>
              <a:rPr lang="en-US" altLang="zh-CN" sz="2400" dirty="0"/>
              <a:t>John</a:t>
            </a:r>
            <a:r>
              <a:rPr lang="zh-CN" altLang="en-US" sz="2400" dirty="0"/>
              <a:t> </a:t>
            </a:r>
            <a:r>
              <a:rPr lang="en-US" altLang="zh-CN" sz="2400" dirty="0" err="1"/>
              <a:t>Regehr</a:t>
            </a:r>
            <a:endParaRPr lang="en-US" sz="2400" dirty="0"/>
          </a:p>
        </p:txBody>
      </p:sp>
    </p:spTree>
    <p:extLst>
      <p:ext uri="{BB962C8B-B14F-4D97-AF65-F5344CB8AC3E}">
        <p14:creationId xmlns:p14="http://schemas.microsoft.com/office/powerpoint/2010/main" val="313500912"/>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Graphical user interface, text, application, chat or text message&#10;&#10;Description automatically generated">
            <a:extLst>
              <a:ext uri="{FF2B5EF4-FFF2-40B4-BE49-F238E27FC236}">
                <a16:creationId xmlns:a16="http://schemas.microsoft.com/office/drawing/2014/main" id="{D763A03F-6B20-7047-81F5-570E3128E45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58800" y="762000"/>
            <a:ext cx="11072131" cy="7848600"/>
          </a:xfrm>
        </p:spPr>
      </p:pic>
    </p:spTree>
    <p:extLst>
      <p:ext uri="{BB962C8B-B14F-4D97-AF65-F5344CB8AC3E}">
        <p14:creationId xmlns:p14="http://schemas.microsoft.com/office/powerpoint/2010/main" val="3148739578"/>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Graphical user interface, text, application, email&#10;&#10;Description automatically generated">
            <a:extLst>
              <a:ext uri="{FF2B5EF4-FFF2-40B4-BE49-F238E27FC236}">
                <a16:creationId xmlns:a16="http://schemas.microsoft.com/office/drawing/2014/main" id="{C2A622FF-5579-9F4C-B096-8B8BCC78A3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5150" y="1174750"/>
            <a:ext cx="11874500" cy="7404100"/>
          </a:xfrm>
          <a:prstGeom prst="rect">
            <a:avLst/>
          </a:prstGeom>
        </p:spPr>
      </p:pic>
    </p:spTree>
    <p:extLst>
      <p:ext uri="{BB962C8B-B14F-4D97-AF65-F5344CB8AC3E}">
        <p14:creationId xmlns:p14="http://schemas.microsoft.com/office/powerpoint/2010/main" val="2622461175"/>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2D824B-6080-6644-A3EA-1358CACB40C4}"/>
              </a:ext>
            </a:extLst>
          </p:cNvPr>
          <p:cNvSpPr>
            <a:spLocks noGrp="1"/>
          </p:cNvSpPr>
          <p:nvPr>
            <p:ph type="title"/>
          </p:nvPr>
        </p:nvSpPr>
        <p:spPr/>
        <p:txBody>
          <a:bodyPr/>
          <a:lstStyle/>
          <a:p>
            <a:r>
              <a:rPr lang="en-US" dirty="0"/>
              <a:t>Case Study: Reverse Engineering, Vulnerability Disclosure?</a:t>
            </a:r>
          </a:p>
        </p:txBody>
      </p:sp>
      <p:sp>
        <p:nvSpPr>
          <p:cNvPr id="3" name="Content Placeholder 2">
            <a:extLst>
              <a:ext uri="{FF2B5EF4-FFF2-40B4-BE49-F238E27FC236}">
                <a16:creationId xmlns:a16="http://schemas.microsoft.com/office/drawing/2014/main" id="{13F2BCBD-2B43-5241-B10B-CE6219233261}"/>
              </a:ext>
            </a:extLst>
          </p:cNvPr>
          <p:cNvSpPr>
            <a:spLocks noGrp="1"/>
          </p:cNvSpPr>
          <p:nvPr>
            <p:ph idx="1"/>
          </p:nvPr>
        </p:nvSpPr>
        <p:spPr>
          <a:xfrm>
            <a:off x="893762" y="3675146"/>
            <a:ext cx="11217275" cy="6188075"/>
          </a:xfrm>
        </p:spPr>
        <p:txBody>
          <a:bodyPr/>
          <a:lstStyle/>
          <a:p>
            <a:r>
              <a:rPr lang="en-US" sz="3600" dirty="0"/>
              <a:t>Is this sort of reverse-engineering work ethical?</a:t>
            </a:r>
          </a:p>
          <a:p>
            <a:r>
              <a:rPr lang="en-US" sz="3600" dirty="0"/>
              <a:t>Potential issues?</a:t>
            </a:r>
          </a:p>
        </p:txBody>
      </p:sp>
    </p:spTree>
    <p:extLst>
      <p:ext uri="{BB962C8B-B14F-4D97-AF65-F5344CB8AC3E}">
        <p14:creationId xmlns:p14="http://schemas.microsoft.com/office/powerpoint/2010/main" val="860492196"/>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629508-CF0C-C149-8F99-E242DA8CFD59}"/>
              </a:ext>
            </a:extLst>
          </p:cNvPr>
          <p:cNvSpPr>
            <a:spLocks noGrp="1"/>
          </p:cNvSpPr>
          <p:nvPr>
            <p:ph type="title"/>
          </p:nvPr>
        </p:nvSpPr>
        <p:spPr/>
        <p:txBody>
          <a:bodyPr/>
          <a:lstStyle/>
          <a:p>
            <a:r>
              <a:rPr lang="en-US" dirty="0"/>
              <a:t>Wireless Eavesdropping</a:t>
            </a:r>
          </a:p>
        </p:txBody>
      </p:sp>
      <p:sp>
        <p:nvSpPr>
          <p:cNvPr id="3" name="Content Placeholder 2">
            <a:extLst>
              <a:ext uri="{FF2B5EF4-FFF2-40B4-BE49-F238E27FC236}">
                <a16:creationId xmlns:a16="http://schemas.microsoft.com/office/drawing/2014/main" id="{C46765DB-F350-764D-99A6-3D6BC3D4D754}"/>
              </a:ext>
            </a:extLst>
          </p:cNvPr>
          <p:cNvSpPr>
            <a:spLocks noGrp="1"/>
          </p:cNvSpPr>
          <p:nvPr>
            <p:ph idx="1"/>
          </p:nvPr>
        </p:nvSpPr>
        <p:spPr/>
        <p:txBody>
          <a:bodyPr/>
          <a:lstStyle/>
          <a:p>
            <a:r>
              <a:rPr lang="en-US" dirty="0"/>
              <a:t>A student in class creates a wireless network access point with no encryption or authentication and observes users who connect to it.</a:t>
            </a:r>
          </a:p>
          <a:p>
            <a:r>
              <a:rPr lang="en-US" dirty="0"/>
              <a:t>Is this ethical?</a:t>
            </a:r>
          </a:p>
          <a:p>
            <a:r>
              <a:rPr lang="en-US" dirty="0"/>
              <a:t>Potential issues?</a:t>
            </a:r>
          </a:p>
        </p:txBody>
      </p:sp>
    </p:spTree>
    <p:extLst>
      <p:ext uri="{BB962C8B-B14F-4D97-AF65-F5344CB8AC3E}">
        <p14:creationId xmlns:p14="http://schemas.microsoft.com/office/powerpoint/2010/main" val="3982396080"/>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78C4A5-9B2E-094A-ACB4-3D3FD64521F7}"/>
              </a:ext>
            </a:extLst>
          </p:cNvPr>
          <p:cNvSpPr>
            <a:spLocks noGrp="1"/>
          </p:cNvSpPr>
          <p:nvPr>
            <p:ph type="title"/>
          </p:nvPr>
        </p:nvSpPr>
        <p:spPr/>
        <p:txBody>
          <a:bodyPr/>
          <a:lstStyle/>
          <a:p>
            <a:r>
              <a:rPr lang="en-US" altLang="zh-CN" dirty="0"/>
              <a:t>In</a:t>
            </a:r>
            <a:r>
              <a:rPr lang="zh-CN" altLang="en-US" dirty="0"/>
              <a:t> </a:t>
            </a:r>
            <a:r>
              <a:rPr lang="en-US" altLang="zh-CN" dirty="0"/>
              <a:t>this</a:t>
            </a:r>
            <a:r>
              <a:rPr lang="zh-CN" altLang="en-US" dirty="0"/>
              <a:t> </a:t>
            </a:r>
            <a:r>
              <a:rPr lang="en-US" altLang="zh-CN" dirty="0"/>
              <a:t>Course</a:t>
            </a:r>
            <a:endParaRPr lang="en-US" dirty="0"/>
          </a:p>
        </p:txBody>
      </p:sp>
      <p:sp>
        <p:nvSpPr>
          <p:cNvPr id="3" name="Content Placeholder 2">
            <a:extLst>
              <a:ext uri="{FF2B5EF4-FFF2-40B4-BE49-F238E27FC236}">
                <a16:creationId xmlns:a16="http://schemas.microsoft.com/office/drawing/2014/main" id="{904CE5C7-F196-5E49-BDF2-544AC9D72182}"/>
              </a:ext>
            </a:extLst>
          </p:cNvPr>
          <p:cNvSpPr>
            <a:spLocks noGrp="1"/>
          </p:cNvSpPr>
          <p:nvPr>
            <p:ph idx="1"/>
          </p:nvPr>
        </p:nvSpPr>
        <p:spPr/>
        <p:txBody>
          <a:bodyPr/>
          <a:lstStyle/>
          <a:p>
            <a:r>
              <a:rPr lang="en-US" altLang="zh-CN" dirty="0"/>
              <a:t>Y</a:t>
            </a:r>
            <a:r>
              <a:rPr lang="en-US" dirty="0"/>
              <a:t>ou will not be asked to do anything that is illegal, unethical, or against university policy, so maybe you shouldn’t</a:t>
            </a:r>
          </a:p>
          <a:p>
            <a:r>
              <a:rPr lang="en-US" dirty="0"/>
              <a:t>Ask permission not forgiveness</a:t>
            </a:r>
          </a:p>
          <a:p>
            <a:r>
              <a:rPr lang="en-US" dirty="0"/>
              <a:t>Principle of least surprise</a:t>
            </a:r>
          </a:p>
        </p:txBody>
      </p:sp>
    </p:spTree>
    <p:extLst>
      <p:ext uri="{BB962C8B-B14F-4D97-AF65-F5344CB8AC3E}">
        <p14:creationId xmlns:p14="http://schemas.microsoft.com/office/powerpoint/2010/main" val="684663496"/>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4F06F-2AA4-7647-96B4-CEAE15C4512B}"/>
              </a:ext>
            </a:extLst>
          </p:cNvPr>
          <p:cNvSpPr>
            <a:spLocks noGrp="1"/>
          </p:cNvSpPr>
          <p:nvPr>
            <p:ph type="title"/>
          </p:nvPr>
        </p:nvSpPr>
        <p:spPr/>
        <p:txBody>
          <a:bodyPr/>
          <a:lstStyle/>
          <a:p>
            <a:r>
              <a:rPr lang="en-US" altLang="zh-CN" dirty="0"/>
              <a:t>To</a:t>
            </a:r>
            <a:r>
              <a:rPr lang="zh-CN" altLang="en-US" dirty="0"/>
              <a:t> </a:t>
            </a:r>
            <a:r>
              <a:rPr lang="en-US" altLang="zh-CN" dirty="0"/>
              <a:t>Learn</a:t>
            </a:r>
            <a:r>
              <a:rPr lang="zh-CN" altLang="en-US" dirty="0"/>
              <a:t> </a:t>
            </a:r>
            <a:r>
              <a:rPr lang="en-US" altLang="zh-CN" dirty="0"/>
              <a:t>More</a:t>
            </a:r>
            <a:endParaRPr lang="en-US" dirty="0"/>
          </a:p>
        </p:txBody>
      </p:sp>
      <p:sp>
        <p:nvSpPr>
          <p:cNvPr id="3" name="Content Placeholder 2">
            <a:extLst>
              <a:ext uri="{FF2B5EF4-FFF2-40B4-BE49-F238E27FC236}">
                <a16:creationId xmlns:a16="http://schemas.microsoft.com/office/drawing/2014/main" id="{1976A4A7-DA7D-5C44-91AA-891B7D9A3456}"/>
              </a:ext>
            </a:extLst>
          </p:cNvPr>
          <p:cNvSpPr>
            <a:spLocks noGrp="1"/>
          </p:cNvSpPr>
          <p:nvPr>
            <p:ph idx="1"/>
          </p:nvPr>
        </p:nvSpPr>
        <p:spPr/>
        <p:txBody>
          <a:bodyPr/>
          <a:lstStyle/>
          <a:p>
            <a:r>
              <a:rPr lang="en-US" sz="2400" dirty="0">
                <a:hlinkClick r:id="rId2"/>
              </a:rPr>
              <a:t>http://www.icir.org/vern/cs261n/papers/burstein_legal_leet.pdf</a:t>
            </a:r>
            <a:endParaRPr lang="en-US" sz="2400" dirty="0"/>
          </a:p>
          <a:p>
            <a:r>
              <a:rPr lang="en-US" sz="2400" dirty="0"/>
              <a:t>David Dittrich, Michael Bailey, Sven Dietrich. Building an Active Computer Security Ethics Community.</a:t>
            </a:r>
          </a:p>
          <a:p>
            <a:r>
              <a:rPr lang="en-US" sz="2400" dirty="0"/>
              <a:t>Dittrich, David and Kenneally, Erin and Bailey, Michael, Applying Ethical Principles to Information and Communication Technology Research: A Companion to the Menlo Report</a:t>
            </a:r>
          </a:p>
          <a:p>
            <a:r>
              <a:rPr lang="en-US" sz="2400" dirty="0">
                <a:hlinkClick r:id="rId3"/>
              </a:rPr>
              <a:t>https://www.acm.org/about/code-of-ethics</a:t>
            </a:r>
            <a:r>
              <a:rPr lang="zh-CN" altLang="en-US" sz="2400" dirty="0"/>
              <a:t>  </a:t>
            </a:r>
            <a:endParaRPr lang="en-US" sz="2400" dirty="0"/>
          </a:p>
          <a:p>
            <a:r>
              <a:rPr lang="en-US" sz="2400" dirty="0">
                <a:hlinkClick r:id="rId4"/>
              </a:rPr>
              <a:t>http://www.ieee.org/about/corporate/governance/p7-8.html</a:t>
            </a:r>
            <a:endParaRPr lang="en-US" sz="2400" dirty="0"/>
          </a:p>
          <a:p>
            <a:r>
              <a:rPr lang="en-US" sz="2400" dirty="0">
                <a:hlinkClick r:id="rId5"/>
              </a:rPr>
              <a:t>https://www.eff.org/pages/grey-hat-guide</a:t>
            </a:r>
            <a:endParaRPr lang="en-US" sz="2400" dirty="0"/>
          </a:p>
          <a:p>
            <a:r>
              <a:rPr lang="en-US" sz="2400" dirty="0">
                <a:hlinkClick r:id="rId6"/>
              </a:rPr>
              <a:t>http://www.cam.illinois.edu/viii/viii-1.1.htm</a:t>
            </a:r>
            <a:r>
              <a:rPr lang="zh-CN" altLang="en-US" sz="2400" dirty="0"/>
              <a:t> </a:t>
            </a:r>
            <a:endParaRPr lang="en-US" sz="2400" dirty="0"/>
          </a:p>
        </p:txBody>
      </p:sp>
    </p:spTree>
    <p:extLst>
      <p:ext uri="{BB962C8B-B14F-4D97-AF65-F5344CB8AC3E}">
        <p14:creationId xmlns:p14="http://schemas.microsoft.com/office/powerpoint/2010/main" val="2008519146"/>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4CC8F0-611B-AC44-9D9D-55D0E0311BD1}"/>
              </a:ext>
            </a:extLst>
          </p:cNvPr>
          <p:cNvSpPr>
            <a:spLocks noGrp="1"/>
          </p:cNvSpPr>
          <p:nvPr>
            <p:ph type="title"/>
          </p:nvPr>
        </p:nvSpPr>
        <p:spPr/>
        <p:txBody>
          <a:bodyPr/>
          <a:lstStyle/>
          <a:p>
            <a:r>
              <a:rPr lang="en-US" altLang="zh-CN" dirty="0"/>
              <a:t>Prepare</a:t>
            </a:r>
            <a:r>
              <a:rPr lang="zh-CN" altLang="en-US" dirty="0"/>
              <a:t> </a:t>
            </a:r>
            <a:r>
              <a:rPr lang="en-US" altLang="zh-CN" dirty="0"/>
              <a:t>for</a:t>
            </a:r>
            <a:r>
              <a:rPr lang="zh-CN" altLang="en-US" dirty="0"/>
              <a:t> </a:t>
            </a:r>
            <a:r>
              <a:rPr lang="en-US" altLang="zh-CN" dirty="0"/>
              <a:t>Next</a:t>
            </a:r>
            <a:r>
              <a:rPr lang="zh-CN" altLang="en-US" dirty="0"/>
              <a:t> </a:t>
            </a:r>
            <a:r>
              <a:rPr lang="en-US" altLang="zh-CN" dirty="0"/>
              <a:t>Week:</a:t>
            </a:r>
            <a:r>
              <a:rPr lang="zh-CN" altLang="en-US" dirty="0"/>
              <a:t> </a:t>
            </a:r>
            <a:br>
              <a:rPr lang="en-US" altLang="zh-CN" dirty="0"/>
            </a:br>
            <a:r>
              <a:rPr lang="en-US" altLang="zh-CN" dirty="0"/>
              <a:t>Secure</a:t>
            </a:r>
            <a:r>
              <a:rPr lang="zh-CN" altLang="en-US" dirty="0"/>
              <a:t> </a:t>
            </a:r>
            <a:r>
              <a:rPr lang="en-US" altLang="zh-CN" dirty="0"/>
              <a:t>Communications</a:t>
            </a:r>
            <a:endParaRPr lang="en-US" dirty="0"/>
          </a:p>
        </p:txBody>
      </p:sp>
      <p:sp>
        <p:nvSpPr>
          <p:cNvPr id="3" name="Content Placeholder 2">
            <a:extLst>
              <a:ext uri="{FF2B5EF4-FFF2-40B4-BE49-F238E27FC236}">
                <a16:creationId xmlns:a16="http://schemas.microsoft.com/office/drawing/2014/main" id="{7F23808A-359E-9F4C-BD43-13C76B2A11D0}"/>
              </a:ext>
            </a:extLst>
          </p:cNvPr>
          <p:cNvSpPr>
            <a:spLocks noGrp="1"/>
          </p:cNvSpPr>
          <p:nvPr>
            <p:ph idx="1"/>
          </p:nvPr>
        </p:nvSpPr>
        <p:spPr/>
        <p:txBody>
          <a:bodyPr/>
          <a:lstStyle/>
          <a:p>
            <a:r>
              <a:rPr lang="en-US" altLang="zh-CN" dirty="0"/>
              <a:t>Threats</a:t>
            </a:r>
            <a:r>
              <a:rPr lang="zh-CN" altLang="en-US" dirty="0"/>
              <a:t> </a:t>
            </a:r>
            <a:r>
              <a:rPr lang="en-US" altLang="zh-CN" dirty="0"/>
              <a:t>model</a:t>
            </a:r>
          </a:p>
          <a:p>
            <a:pPr lvl="1"/>
            <a:r>
              <a:rPr lang="en-US" altLang="zh-CN" dirty="0"/>
              <a:t>You</a:t>
            </a:r>
            <a:r>
              <a:rPr lang="zh-CN" altLang="en-US" dirty="0"/>
              <a:t> </a:t>
            </a:r>
            <a:r>
              <a:rPr lang="en-US" altLang="zh-CN" dirty="0"/>
              <a:t>and</a:t>
            </a:r>
            <a:r>
              <a:rPr lang="zh-CN" altLang="en-US" dirty="0"/>
              <a:t> </a:t>
            </a:r>
            <a:r>
              <a:rPr lang="en-US" altLang="zh-CN" dirty="0"/>
              <a:t>another</a:t>
            </a:r>
            <a:r>
              <a:rPr lang="zh-CN" altLang="en-US" dirty="0"/>
              <a:t> </a:t>
            </a:r>
            <a:r>
              <a:rPr lang="en-US" altLang="zh-CN" dirty="0"/>
              <a:t>person,</a:t>
            </a:r>
            <a:r>
              <a:rPr lang="zh-CN" altLang="en-US" dirty="0"/>
              <a:t> </a:t>
            </a:r>
            <a:r>
              <a:rPr lang="en-US" altLang="zh-CN" dirty="0"/>
              <a:t>who</a:t>
            </a:r>
            <a:r>
              <a:rPr lang="zh-CN" altLang="en-US" dirty="0"/>
              <a:t> </a:t>
            </a:r>
            <a:r>
              <a:rPr lang="en-US" altLang="zh-CN" dirty="0"/>
              <a:t>are</a:t>
            </a:r>
            <a:r>
              <a:rPr lang="zh-CN" altLang="en-US" dirty="0"/>
              <a:t> </a:t>
            </a:r>
            <a:r>
              <a:rPr lang="en-US" altLang="zh-CN" dirty="0"/>
              <a:t>both</a:t>
            </a:r>
            <a:r>
              <a:rPr lang="zh-CN" altLang="en-US" dirty="0"/>
              <a:t> </a:t>
            </a:r>
            <a:r>
              <a:rPr lang="en-US" altLang="zh-CN" dirty="0"/>
              <a:t>benign,</a:t>
            </a:r>
            <a:r>
              <a:rPr lang="zh-CN" altLang="en-US" dirty="0"/>
              <a:t> </a:t>
            </a:r>
            <a:r>
              <a:rPr lang="en-US" altLang="zh-CN" dirty="0"/>
              <a:t>want</a:t>
            </a:r>
            <a:r>
              <a:rPr lang="zh-CN" altLang="en-US" dirty="0"/>
              <a:t> </a:t>
            </a:r>
            <a:r>
              <a:rPr lang="en-US" altLang="zh-CN" dirty="0"/>
              <a:t>to</a:t>
            </a:r>
            <a:r>
              <a:rPr lang="zh-CN" altLang="en-US" dirty="0"/>
              <a:t> </a:t>
            </a:r>
            <a:r>
              <a:rPr lang="en-US" altLang="zh-CN" dirty="0"/>
              <a:t>communicate</a:t>
            </a:r>
            <a:r>
              <a:rPr lang="zh-CN" altLang="en-US" dirty="0"/>
              <a:t> </a:t>
            </a:r>
            <a:r>
              <a:rPr lang="en-US" altLang="zh-CN" dirty="0"/>
              <a:t>over</a:t>
            </a:r>
            <a:r>
              <a:rPr lang="zh-CN" altLang="en-US" dirty="0"/>
              <a:t> </a:t>
            </a:r>
            <a:r>
              <a:rPr lang="en-US" altLang="zh-CN" dirty="0"/>
              <a:t>the</a:t>
            </a:r>
            <a:r>
              <a:rPr lang="zh-CN" altLang="en-US" dirty="0"/>
              <a:t> </a:t>
            </a:r>
            <a:r>
              <a:rPr lang="en-US" altLang="zh-CN" dirty="0"/>
              <a:t>network/internet</a:t>
            </a:r>
          </a:p>
          <a:p>
            <a:pPr lvl="1"/>
            <a:r>
              <a:rPr lang="en-US" altLang="zh-CN" dirty="0"/>
              <a:t>The</a:t>
            </a:r>
            <a:r>
              <a:rPr lang="zh-CN" altLang="en-US" dirty="0"/>
              <a:t> </a:t>
            </a:r>
            <a:r>
              <a:rPr lang="en-US" altLang="zh-CN" dirty="0"/>
              <a:t>potential</a:t>
            </a:r>
            <a:r>
              <a:rPr lang="zh-CN" altLang="en-US" dirty="0"/>
              <a:t> </a:t>
            </a:r>
            <a:r>
              <a:rPr lang="en-US" altLang="zh-CN" dirty="0"/>
              <a:t>threats</a:t>
            </a:r>
            <a:r>
              <a:rPr lang="zh-CN" altLang="en-US" dirty="0"/>
              <a:t> </a:t>
            </a:r>
            <a:r>
              <a:rPr lang="en-US" altLang="zh-CN" dirty="0"/>
              <a:t>you</a:t>
            </a:r>
            <a:r>
              <a:rPr lang="zh-CN" altLang="en-US" dirty="0"/>
              <a:t> </a:t>
            </a:r>
            <a:r>
              <a:rPr lang="en-US" altLang="zh-CN" dirty="0"/>
              <a:t>should</a:t>
            </a:r>
            <a:r>
              <a:rPr lang="zh-CN" altLang="en-US" dirty="0"/>
              <a:t> </a:t>
            </a:r>
            <a:r>
              <a:rPr lang="en-US" altLang="zh-CN" dirty="0"/>
              <a:t>consider?</a:t>
            </a:r>
          </a:p>
          <a:p>
            <a:pPr lvl="2"/>
            <a:r>
              <a:rPr lang="en-US" altLang="zh-CN" dirty="0"/>
              <a:t>?</a:t>
            </a:r>
          </a:p>
          <a:p>
            <a:pPr lvl="2"/>
            <a:r>
              <a:rPr lang="en-US" altLang="zh-CN" dirty="0"/>
              <a:t>?</a:t>
            </a:r>
          </a:p>
          <a:p>
            <a:pPr lvl="2"/>
            <a:r>
              <a:rPr lang="en-US" altLang="zh-CN" dirty="0"/>
              <a:t>?</a:t>
            </a:r>
          </a:p>
        </p:txBody>
      </p:sp>
    </p:spTree>
    <p:extLst>
      <p:ext uri="{BB962C8B-B14F-4D97-AF65-F5344CB8AC3E}">
        <p14:creationId xmlns:p14="http://schemas.microsoft.com/office/powerpoint/2010/main" val="998624742"/>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hart: 200,000+ Systems Affected by WannaCry Ransom Attack | Statista">
            <a:extLst>
              <a:ext uri="{FF2B5EF4-FFF2-40B4-BE49-F238E27FC236}">
                <a16:creationId xmlns:a16="http://schemas.microsoft.com/office/drawing/2014/main" id="{CE33F54B-33A4-7B49-82FC-7B0A569BE9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9800" y="24063"/>
            <a:ext cx="11125200" cy="792670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FEB640ED-5720-AB42-BB47-A3AC5AA3406F}"/>
              </a:ext>
            </a:extLst>
          </p:cNvPr>
          <p:cNvSpPr/>
          <p:nvPr/>
        </p:nvSpPr>
        <p:spPr>
          <a:xfrm>
            <a:off x="406400" y="8153761"/>
            <a:ext cx="12344400" cy="1569660"/>
          </a:xfrm>
          <a:prstGeom prst="rect">
            <a:avLst/>
          </a:prstGeom>
        </p:spPr>
        <p:txBody>
          <a:bodyPr wrap="square">
            <a:spAutoFit/>
          </a:bodyPr>
          <a:lstStyle/>
          <a:p>
            <a:pPr algn="l"/>
            <a:r>
              <a:rPr lang="en-US" altLang="zh-CN" sz="3200" dirty="0"/>
              <a:t>Reversing</a:t>
            </a:r>
            <a:r>
              <a:rPr lang="zh-CN" altLang="en-US" sz="3200" dirty="0"/>
              <a:t> </a:t>
            </a:r>
            <a:r>
              <a:rPr lang="en-US" altLang="zh-CN" sz="3200" dirty="0"/>
              <a:t>WannaCry:</a:t>
            </a:r>
            <a:r>
              <a:rPr lang="zh-CN" altLang="en-US" sz="3200" dirty="0"/>
              <a:t> </a:t>
            </a:r>
            <a:r>
              <a:rPr lang="en-US" sz="3200" dirty="0">
                <a:hlinkClick r:id="rId4"/>
              </a:rPr>
              <a:t>https://www.youtube.com/watch?v=Sv8yu12y5zM&amp;list=PLniOzp3l9V83Yf52IXJTvW9rjstdqkduP&amp;ab_channel=stacksmashing</a:t>
            </a:r>
            <a:r>
              <a:rPr lang="zh-CN" altLang="en-US" sz="3200" dirty="0"/>
              <a:t> </a:t>
            </a:r>
            <a:endParaRPr lang="en-US" sz="3200" dirty="0"/>
          </a:p>
        </p:txBody>
      </p:sp>
    </p:spTree>
    <p:extLst>
      <p:ext uri="{BB962C8B-B14F-4D97-AF65-F5344CB8AC3E}">
        <p14:creationId xmlns:p14="http://schemas.microsoft.com/office/powerpoint/2010/main" val="246580805"/>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Graphical user interface&#10;&#10;Description automatically generated">
            <a:extLst>
              <a:ext uri="{FF2B5EF4-FFF2-40B4-BE49-F238E27FC236}">
                <a16:creationId xmlns:a16="http://schemas.microsoft.com/office/drawing/2014/main" id="{9453AC8B-8E4F-CC46-8C7D-E389108944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6400" y="457200"/>
            <a:ext cx="12405135" cy="8229600"/>
          </a:xfrm>
          <a:prstGeom prst="rect">
            <a:avLst/>
          </a:prstGeom>
        </p:spPr>
      </p:pic>
    </p:spTree>
    <p:extLst>
      <p:ext uri="{BB962C8B-B14F-4D97-AF65-F5344CB8AC3E}">
        <p14:creationId xmlns:p14="http://schemas.microsoft.com/office/powerpoint/2010/main" val="3327759320"/>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erson in a suit and a person in a white robe&#10;&#10;Description automatically generated with low confidence">
            <a:extLst>
              <a:ext uri="{FF2B5EF4-FFF2-40B4-BE49-F238E27FC236}">
                <a16:creationId xmlns:a16="http://schemas.microsoft.com/office/drawing/2014/main" id="{60ECF392-B0AA-BA44-90C6-ADCEDCEF26B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01700" y="270398"/>
            <a:ext cx="11201400" cy="9212803"/>
          </a:xfrm>
        </p:spPr>
      </p:pic>
    </p:spTree>
    <p:extLst>
      <p:ext uri="{BB962C8B-B14F-4D97-AF65-F5344CB8AC3E}">
        <p14:creationId xmlns:p14="http://schemas.microsoft.com/office/powerpoint/2010/main" val="2818443490"/>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BF8C-A663-8B4D-A462-5742E34301DD}"/>
              </a:ext>
            </a:extLst>
          </p:cNvPr>
          <p:cNvSpPr>
            <a:spLocks noGrp="1"/>
          </p:cNvSpPr>
          <p:nvPr>
            <p:ph type="title"/>
          </p:nvPr>
        </p:nvSpPr>
        <p:spPr/>
        <p:txBody>
          <a:bodyPr/>
          <a:lstStyle/>
          <a:p>
            <a:r>
              <a:rPr lang="en-US" b="1" dirty="0"/>
              <a:t>I am not a lawyer, but</a:t>
            </a:r>
            <a:endParaRPr lang="en-US" dirty="0"/>
          </a:p>
        </p:txBody>
      </p:sp>
      <p:sp>
        <p:nvSpPr>
          <p:cNvPr id="3" name="Content Placeholder 2">
            <a:extLst>
              <a:ext uri="{FF2B5EF4-FFF2-40B4-BE49-F238E27FC236}">
                <a16:creationId xmlns:a16="http://schemas.microsoft.com/office/drawing/2014/main" id="{6B927C5F-C8B5-0D4B-A019-E34F5EFBDCC4}"/>
              </a:ext>
            </a:extLst>
          </p:cNvPr>
          <p:cNvSpPr>
            <a:spLocks noGrp="1"/>
          </p:cNvSpPr>
          <p:nvPr>
            <p:ph idx="1"/>
          </p:nvPr>
        </p:nvSpPr>
        <p:spPr>
          <a:xfrm>
            <a:off x="893762" y="2133600"/>
            <a:ext cx="11217275" cy="6188075"/>
          </a:xfrm>
        </p:spPr>
        <p:txBody>
          <a:bodyPr/>
          <a:lstStyle/>
          <a:p>
            <a:r>
              <a:rPr lang="en-US" sz="2400" dirty="0"/>
              <a:t>Computer Fraud and Abuse Act (CFAA) – "it is illegal to intentionally access a computer without authorization or in excess of authorization and thereby obtaining information from any protecting computer." </a:t>
            </a:r>
          </a:p>
          <a:p>
            <a:r>
              <a:rPr lang="en-US" sz="2400" dirty="0"/>
              <a:t>Digital Millennium Copyright Act (DMCA) – “No person shall circumvent a technological measure that effectively controls access to [a work protected by copyright law]”</a:t>
            </a:r>
          </a:p>
          <a:p>
            <a:r>
              <a:rPr lang="en-US" sz="2400" dirty="0"/>
              <a:t>Electronic Communications Privacy Act (ECPA) – Wiretap Act – Pen Register Statute – Stored Communications Act</a:t>
            </a:r>
          </a:p>
          <a:p>
            <a:r>
              <a:rPr lang="en-US" sz="2400" dirty="0"/>
              <a:t>State and Local Laws – Utah; </a:t>
            </a:r>
            <a:r>
              <a:rPr lang="en-US" sz="2800" dirty="0"/>
              <a:t>76-6-701 Computer Crimes Act</a:t>
            </a:r>
          </a:p>
          <a:p>
            <a:r>
              <a:rPr lang="en-US" sz="2400" dirty="0"/>
              <a:t>Computers and networks may carry data for a variety of institutions such as hospitals, libraries, universities, and K-12 organizations – Family Educational Right to Privacy Act (FERPA); </a:t>
            </a:r>
          </a:p>
          <a:p>
            <a:r>
              <a:rPr lang="en-US" sz="2400" dirty="0"/>
              <a:t>Federal Standards for Privacy of Individually Identifiable Health Information (implements the privacy requirements HIPAA)</a:t>
            </a:r>
          </a:p>
        </p:txBody>
      </p:sp>
    </p:spTree>
    <p:extLst>
      <p:ext uri="{BB962C8B-B14F-4D97-AF65-F5344CB8AC3E}">
        <p14:creationId xmlns:p14="http://schemas.microsoft.com/office/powerpoint/2010/main" val="3335586642"/>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BF8C-A663-8B4D-A462-5742E34301DD}"/>
              </a:ext>
            </a:extLst>
          </p:cNvPr>
          <p:cNvSpPr>
            <a:spLocks noGrp="1"/>
          </p:cNvSpPr>
          <p:nvPr>
            <p:ph type="title"/>
          </p:nvPr>
        </p:nvSpPr>
        <p:spPr/>
        <p:txBody>
          <a:bodyPr/>
          <a:lstStyle/>
          <a:p>
            <a:r>
              <a:rPr lang="en-US" dirty="0"/>
              <a:t>Contracts and Policies</a:t>
            </a:r>
          </a:p>
        </p:txBody>
      </p:sp>
      <p:sp>
        <p:nvSpPr>
          <p:cNvPr id="3" name="Content Placeholder 2">
            <a:extLst>
              <a:ext uri="{FF2B5EF4-FFF2-40B4-BE49-F238E27FC236}">
                <a16:creationId xmlns:a16="http://schemas.microsoft.com/office/drawing/2014/main" id="{6B927C5F-C8B5-0D4B-A019-E34F5EFBDCC4}"/>
              </a:ext>
            </a:extLst>
          </p:cNvPr>
          <p:cNvSpPr>
            <a:spLocks noGrp="1"/>
          </p:cNvSpPr>
          <p:nvPr>
            <p:ph idx="1"/>
          </p:nvPr>
        </p:nvSpPr>
        <p:spPr/>
        <p:txBody>
          <a:bodyPr/>
          <a:lstStyle/>
          <a:p>
            <a:r>
              <a:rPr lang="en-US" sz="2400" dirty="0"/>
              <a:t>End User License Agreements (EULA)</a:t>
            </a:r>
          </a:p>
          <a:p>
            <a:pPr lvl="1"/>
            <a:r>
              <a:rPr lang="en-US" sz="2400" dirty="0"/>
              <a:t>Do not criticize this product publicly</a:t>
            </a:r>
          </a:p>
          <a:p>
            <a:pPr lvl="1"/>
            <a:r>
              <a:rPr lang="en-US" sz="2400" dirty="0"/>
              <a:t>Using this product means you will be monitored</a:t>
            </a:r>
          </a:p>
          <a:p>
            <a:pPr lvl="1"/>
            <a:r>
              <a:rPr lang="en-US" sz="2400" dirty="0"/>
              <a:t>Do not reverse-engineer this product</a:t>
            </a:r>
          </a:p>
          <a:p>
            <a:pPr lvl="1"/>
            <a:r>
              <a:rPr lang="en-US" sz="2400" dirty="0"/>
              <a:t>We are not responsible if this product messes up your computer </a:t>
            </a:r>
          </a:p>
          <a:p>
            <a:r>
              <a:rPr lang="en-US" sz="2400" dirty="0"/>
              <a:t>Organizational Policies</a:t>
            </a:r>
          </a:p>
          <a:p>
            <a:pPr lvl="1"/>
            <a:r>
              <a:rPr lang="en-US" sz="2400" dirty="0"/>
              <a:t>The U: Policy 6-400: Code of Student Rights and Responsibilities (“Student Code”)</a:t>
            </a:r>
          </a:p>
        </p:txBody>
      </p:sp>
    </p:spTree>
    <p:extLst>
      <p:ext uri="{BB962C8B-B14F-4D97-AF65-F5344CB8AC3E}">
        <p14:creationId xmlns:p14="http://schemas.microsoft.com/office/powerpoint/2010/main" val="3877635221"/>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BF8C-A663-8B4D-A462-5742E34301DD}"/>
              </a:ext>
            </a:extLst>
          </p:cNvPr>
          <p:cNvSpPr>
            <a:spLocks noGrp="1"/>
          </p:cNvSpPr>
          <p:nvPr>
            <p:ph type="title"/>
          </p:nvPr>
        </p:nvSpPr>
        <p:spPr/>
        <p:txBody>
          <a:bodyPr/>
          <a:lstStyle/>
          <a:p>
            <a:r>
              <a:rPr lang="en-US" altLang="zh-CN" dirty="0"/>
              <a:t>Tip</a:t>
            </a:r>
            <a:endParaRPr lang="en-US" dirty="0"/>
          </a:p>
        </p:txBody>
      </p:sp>
      <p:sp>
        <p:nvSpPr>
          <p:cNvPr id="3" name="Content Placeholder 2">
            <a:extLst>
              <a:ext uri="{FF2B5EF4-FFF2-40B4-BE49-F238E27FC236}">
                <a16:creationId xmlns:a16="http://schemas.microsoft.com/office/drawing/2014/main" id="{6B927C5F-C8B5-0D4B-A019-E34F5EFBDCC4}"/>
              </a:ext>
            </a:extLst>
          </p:cNvPr>
          <p:cNvSpPr>
            <a:spLocks noGrp="1"/>
          </p:cNvSpPr>
          <p:nvPr>
            <p:ph idx="1"/>
          </p:nvPr>
        </p:nvSpPr>
        <p:spPr>
          <a:xfrm>
            <a:off x="893763" y="2597150"/>
            <a:ext cx="11933237" cy="6188075"/>
          </a:xfrm>
        </p:spPr>
        <p:txBody>
          <a:bodyPr/>
          <a:lstStyle/>
          <a:p>
            <a:r>
              <a:rPr lang="en-US" altLang="zh-CN" sz="2400" dirty="0"/>
              <a:t>If</a:t>
            </a:r>
            <a:r>
              <a:rPr lang="zh-CN" altLang="en-US" sz="2400" dirty="0"/>
              <a:t> </a:t>
            </a:r>
            <a:r>
              <a:rPr lang="en-US" altLang="zh-CN" sz="2400" dirty="0"/>
              <a:t>you</a:t>
            </a:r>
            <a:r>
              <a:rPr lang="zh-CN" altLang="en-US" sz="2400" dirty="0"/>
              <a:t> </a:t>
            </a:r>
            <a:r>
              <a:rPr lang="en-US" altLang="zh-CN" sz="2400" dirty="0"/>
              <a:t>are</a:t>
            </a:r>
            <a:r>
              <a:rPr lang="zh-CN" altLang="en-US" sz="2400" dirty="0"/>
              <a:t> </a:t>
            </a:r>
            <a:r>
              <a:rPr lang="en-US" altLang="zh-CN" sz="2400" dirty="0"/>
              <a:t>not</a:t>
            </a:r>
            <a:r>
              <a:rPr lang="zh-CN" altLang="en-US" sz="2400" dirty="0"/>
              <a:t> </a:t>
            </a:r>
            <a:r>
              <a:rPr lang="en-US" altLang="zh-CN" sz="2400" dirty="0"/>
              <a:t>sure</a:t>
            </a:r>
            <a:r>
              <a:rPr lang="zh-CN" altLang="en-US" sz="2400" dirty="0"/>
              <a:t> </a:t>
            </a:r>
            <a:r>
              <a:rPr lang="en-US" altLang="zh-CN" sz="2400" dirty="0"/>
              <a:t>if</a:t>
            </a:r>
            <a:r>
              <a:rPr lang="zh-CN" altLang="en-US" sz="2400" dirty="0"/>
              <a:t> </a:t>
            </a:r>
            <a:r>
              <a:rPr lang="en-US" altLang="zh-CN" sz="2400" dirty="0"/>
              <a:t>something</a:t>
            </a:r>
            <a:r>
              <a:rPr lang="zh-CN" altLang="en-US" sz="2400" dirty="0"/>
              <a:t> </a:t>
            </a:r>
            <a:r>
              <a:rPr lang="en-US" altLang="zh-CN" sz="2400" dirty="0"/>
              <a:t>is</a:t>
            </a:r>
            <a:r>
              <a:rPr lang="zh-CN" altLang="en-US" sz="2400" dirty="0"/>
              <a:t> </a:t>
            </a:r>
            <a:r>
              <a:rPr lang="en-US" altLang="zh-CN" sz="2400" dirty="0"/>
              <a:t>legal,</a:t>
            </a:r>
            <a:r>
              <a:rPr lang="zh-CN" altLang="en-US" sz="2400" dirty="0"/>
              <a:t> </a:t>
            </a:r>
            <a:r>
              <a:rPr lang="en-US" altLang="zh-CN" sz="2400" dirty="0"/>
              <a:t>that’s</a:t>
            </a:r>
            <a:r>
              <a:rPr lang="zh-CN" altLang="en-US" sz="2400" dirty="0"/>
              <a:t> </a:t>
            </a:r>
            <a:r>
              <a:rPr lang="en-US" altLang="zh-CN" sz="2400" dirty="0"/>
              <a:t>probably</a:t>
            </a:r>
            <a:r>
              <a:rPr lang="zh-CN" altLang="en-US" sz="2400" dirty="0"/>
              <a:t> </a:t>
            </a:r>
            <a:r>
              <a:rPr lang="en-US" altLang="zh-CN" sz="2400" dirty="0"/>
              <a:t>not,</a:t>
            </a:r>
            <a:r>
              <a:rPr lang="zh-CN" altLang="en-US" sz="2400" dirty="0"/>
              <a:t> </a:t>
            </a:r>
            <a:r>
              <a:rPr lang="en-US" altLang="zh-CN" sz="2400" dirty="0"/>
              <a:t>so</a:t>
            </a:r>
            <a:r>
              <a:rPr lang="zh-CN" altLang="en-US" sz="2400" dirty="0"/>
              <a:t> </a:t>
            </a:r>
            <a:r>
              <a:rPr lang="en-US" altLang="zh-CN" sz="2400" dirty="0"/>
              <a:t>better</a:t>
            </a:r>
            <a:r>
              <a:rPr lang="zh-CN" altLang="en-US" sz="2400" dirty="0"/>
              <a:t> </a:t>
            </a:r>
            <a:r>
              <a:rPr lang="en-US" altLang="zh-CN" sz="2400" dirty="0"/>
              <a:t>talk</a:t>
            </a:r>
            <a:r>
              <a:rPr lang="zh-CN" altLang="en-US" sz="2400" dirty="0"/>
              <a:t> </a:t>
            </a:r>
            <a:r>
              <a:rPr lang="en-US" altLang="zh-CN" sz="2400" dirty="0"/>
              <a:t>to</a:t>
            </a:r>
            <a:r>
              <a:rPr lang="zh-CN" altLang="en-US" sz="2400" dirty="0"/>
              <a:t> </a:t>
            </a:r>
            <a:r>
              <a:rPr lang="en-US" altLang="zh-CN" sz="2400" dirty="0"/>
              <a:t>the</a:t>
            </a:r>
            <a:r>
              <a:rPr lang="zh-CN" altLang="en-US" sz="2400" dirty="0"/>
              <a:t> </a:t>
            </a:r>
            <a:r>
              <a:rPr lang="en-US" altLang="zh-CN" sz="2400" dirty="0"/>
              <a:t>professionals</a:t>
            </a:r>
          </a:p>
        </p:txBody>
      </p:sp>
    </p:spTree>
    <p:extLst>
      <p:ext uri="{BB962C8B-B14F-4D97-AF65-F5344CB8AC3E}">
        <p14:creationId xmlns:p14="http://schemas.microsoft.com/office/powerpoint/2010/main" val="2465905362"/>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49F4ED-8B15-5B4A-8C2D-0CC3F53DD935}"/>
              </a:ext>
            </a:extLst>
          </p:cNvPr>
          <p:cNvSpPr>
            <a:spLocks noGrp="1"/>
          </p:cNvSpPr>
          <p:nvPr>
            <p:ph type="title"/>
          </p:nvPr>
        </p:nvSpPr>
        <p:spPr/>
        <p:txBody>
          <a:bodyPr/>
          <a:lstStyle/>
          <a:p>
            <a:r>
              <a:rPr lang="en-US" altLang="zh-CN" dirty="0"/>
              <a:t>I</a:t>
            </a:r>
            <a:r>
              <a:rPr lang="zh-CN" altLang="en-US" dirty="0"/>
              <a:t> </a:t>
            </a:r>
            <a:r>
              <a:rPr lang="en-US" altLang="zh-CN" dirty="0"/>
              <a:t>love</a:t>
            </a:r>
            <a:r>
              <a:rPr lang="zh-CN" altLang="en-US" dirty="0"/>
              <a:t> </a:t>
            </a:r>
            <a:r>
              <a:rPr lang="en-US" altLang="zh-CN" dirty="0"/>
              <a:t>teaching</a:t>
            </a:r>
            <a:r>
              <a:rPr lang="zh-CN" altLang="en-US" dirty="0"/>
              <a:t> </a:t>
            </a:r>
            <a:r>
              <a:rPr lang="en-US" altLang="zh-CN" dirty="0"/>
              <a:t>this</a:t>
            </a:r>
            <a:r>
              <a:rPr lang="zh-CN" altLang="en-US" dirty="0"/>
              <a:t> </a:t>
            </a:r>
            <a:r>
              <a:rPr lang="en-US" altLang="zh-CN" dirty="0"/>
              <a:t>course,</a:t>
            </a:r>
            <a:r>
              <a:rPr lang="zh-CN" altLang="en-US" dirty="0"/>
              <a:t> </a:t>
            </a:r>
            <a:r>
              <a:rPr lang="en-US" altLang="zh-CN" dirty="0"/>
              <a:t>but</a:t>
            </a:r>
            <a:r>
              <a:rPr lang="zh-CN" altLang="en-US" dirty="0"/>
              <a:t> </a:t>
            </a:r>
            <a:r>
              <a:rPr lang="en-US" altLang="zh-CN" dirty="0"/>
              <a:t>I</a:t>
            </a:r>
            <a:r>
              <a:rPr lang="zh-CN" altLang="en-US" dirty="0"/>
              <a:t> </a:t>
            </a:r>
            <a:r>
              <a:rPr lang="en-US" altLang="zh-CN" dirty="0"/>
              <a:t>am</a:t>
            </a:r>
            <a:r>
              <a:rPr lang="zh-CN" altLang="en-US" dirty="0"/>
              <a:t> </a:t>
            </a:r>
            <a:r>
              <a:rPr lang="en-US" altLang="zh-CN" dirty="0"/>
              <a:t>always</a:t>
            </a:r>
            <a:r>
              <a:rPr lang="zh-CN" altLang="en-US" dirty="0"/>
              <a:t> </a:t>
            </a:r>
            <a:r>
              <a:rPr lang="en-US" altLang="zh-CN" dirty="0"/>
              <a:t>a</a:t>
            </a:r>
            <a:r>
              <a:rPr lang="zh-CN" altLang="en-US" dirty="0"/>
              <a:t> </a:t>
            </a:r>
            <a:r>
              <a:rPr lang="en-US" altLang="zh-CN" dirty="0"/>
              <a:t>bit</a:t>
            </a:r>
            <a:r>
              <a:rPr lang="zh-CN" altLang="en-US" dirty="0"/>
              <a:t> </a:t>
            </a:r>
            <a:r>
              <a:rPr lang="en-US" altLang="zh-CN" dirty="0"/>
              <a:t>concerned</a:t>
            </a:r>
            <a:endParaRPr lang="en-US" dirty="0"/>
          </a:p>
        </p:txBody>
      </p:sp>
      <p:sp>
        <p:nvSpPr>
          <p:cNvPr id="3" name="Content Placeholder 2">
            <a:extLst>
              <a:ext uri="{FF2B5EF4-FFF2-40B4-BE49-F238E27FC236}">
                <a16:creationId xmlns:a16="http://schemas.microsoft.com/office/drawing/2014/main" id="{FB284815-1C6E-364A-AD93-3CE5CB1AC788}"/>
              </a:ext>
            </a:extLst>
          </p:cNvPr>
          <p:cNvSpPr>
            <a:spLocks noGrp="1"/>
          </p:cNvSpPr>
          <p:nvPr>
            <p:ph idx="1"/>
          </p:nvPr>
        </p:nvSpPr>
        <p:spPr>
          <a:xfrm>
            <a:off x="1016000" y="3311525"/>
            <a:ext cx="11217275" cy="6188075"/>
          </a:xfrm>
        </p:spPr>
        <p:txBody>
          <a:bodyPr/>
          <a:lstStyle/>
          <a:p>
            <a:r>
              <a:rPr lang="en-US" altLang="zh-CN" dirty="0"/>
              <a:t>You</a:t>
            </a:r>
            <a:r>
              <a:rPr lang="zh-CN" altLang="en-US" dirty="0"/>
              <a:t> </a:t>
            </a:r>
            <a:r>
              <a:rPr lang="en-US" altLang="zh-CN" dirty="0"/>
              <a:t>may</a:t>
            </a:r>
            <a:r>
              <a:rPr lang="zh-CN" altLang="en-US" dirty="0"/>
              <a:t> </a:t>
            </a:r>
            <a:r>
              <a:rPr lang="en-US" altLang="zh-CN" dirty="0"/>
              <a:t>think</a:t>
            </a:r>
            <a:r>
              <a:rPr lang="zh-CN" altLang="en-US" dirty="0"/>
              <a:t> </a:t>
            </a:r>
            <a:r>
              <a:rPr lang="en-US" altLang="zh-CN" dirty="0"/>
              <a:t>you</a:t>
            </a:r>
            <a:r>
              <a:rPr lang="zh-CN" altLang="en-US" dirty="0"/>
              <a:t> </a:t>
            </a:r>
            <a:r>
              <a:rPr lang="en-US" altLang="zh-CN" dirty="0"/>
              <a:t>are</a:t>
            </a:r>
            <a:r>
              <a:rPr lang="zh-CN" altLang="en-US" dirty="0"/>
              <a:t> </a:t>
            </a:r>
            <a:r>
              <a:rPr lang="en-US" altLang="zh-CN" dirty="0"/>
              <a:t>doing</a:t>
            </a:r>
            <a:r>
              <a:rPr lang="zh-CN" altLang="en-US" dirty="0"/>
              <a:t> </a:t>
            </a:r>
            <a:r>
              <a:rPr lang="en-US" altLang="zh-CN" dirty="0"/>
              <a:t>good</a:t>
            </a:r>
            <a:r>
              <a:rPr lang="zh-CN" altLang="en-US" dirty="0"/>
              <a:t> </a:t>
            </a:r>
            <a:r>
              <a:rPr lang="en-US" altLang="zh-CN" dirty="0"/>
              <a:t>things,</a:t>
            </a:r>
            <a:r>
              <a:rPr lang="zh-CN" altLang="en-US" dirty="0"/>
              <a:t> </a:t>
            </a:r>
            <a:r>
              <a:rPr lang="en-US" altLang="zh-CN" dirty="0"/>
              <a:t>but</a:t>
            </a:r>
            <a:r>
              <a:rPr lang="zh-CN" altLang="en-US" dirty="0"/>
              <a:t> </a:t>
            </a:r>
            <a:r>
              <a:rPr lang="en-US" altLang="zh-CN" dirty="0"/>
              <a:t>that</a:t>
            </a:r>
            <a:r>
              <a:rPr lang="zh-CN" altLang="en-US" dirty="0"/>
              <a:t> </a:t>
            </a:r>
            <a:r>
              <a:rPr lang="en-US" altLang="zh-CN" dirty="0"/>
              <a:t>may</a:t>
            </a:r>
            <a:r>
              <a:rPr lang="zh-CN" altLang="en-US" dirty="0"/>
              <a:t> </a:t>
            </a:r>
            <a:r>
              <a:rPr lang="en-US" altLang="zh-CN" dirty="0"/>
              <a:t>not</a:t>
            </a:r>
            <a:r>
              <a:rPr lang="zh-CN" altLang="en-US" dirty="0"/>
              <a:t> </a:t>
            </a:r>
            <a:r>
              <a:rPr lang="en-US" altLang="zh-CN" dirty="0"/>
              <a:t>be</a:t>
            </a:r>
            <a:r>
              <a:rPr lang="zh-CN" altLang="en-US" dirty="0"/>
              <a:t> </a:t>
            </a:r>
            <a:r>
              <a:rPr lang="en-US" altLang="zh-CN" dirty="0"/>
              <a:t>the</a:t>
            </a:r>
            <a:r>
              <a:rPr lang="zh-CN" altLang="en-US" dirty="0"/>
              <a:t> </a:t>
            </a:r>
            <a:r>
              <a:rPr lang="en-US" altLang="zh-CN" dirty="0"/>
              <a:t>truth</a:t>
            </a:r>
            <a:endParaRPr lang="en-US" dirty="0"/>
          </a:p>
        </p:txBody>
      </p:sp>
    </p:spTree>
    <p:extLst>
      <p:ext uri="{BB962C8B-B14F-4D97-AF65-F5344CB8AC3E}">
        <p14:creationId xmlns:p14="http://schemas.microsoft.com/office/powerpoint/2010/main" val="377267753"/>
      </p:ext>
    </p:extLst>
  </p:cSld>
  <p:clrMapOvr>
    <a:masterClrMapping/>
  </p:clrMapOvr>
  <p:transition/>
</p:sld>
</file>

<file path=ppt/theme/theme1.xml><?xml version="1.0" encoding="utf-8"?>
<a:theme xmlns:a="http://schemas.openxmlformats.org/drawingml/2006/main" name="Title &amp; Subtitle">
  <a:themeElements>
    <a:clrScheme name="">
      <a:dk1>
        <a:srgbClr val="414141"/>
      </a:dk1>
      <a:lt1>
        <a:srgbClr val="FFFFFF"/>
      </a:lt1>
      <a:dk2>
        <a:srgbClr val="000000"/>
      </a:dk2>
      <a:lt2>
        <a:srgbClr val="808080"/>
      </a:lt2>
      <a:accent1>
        <a:srgbClr val="6C7472"/>
      </a:accent1>
      <a:accent2>
        <a:srgbClr val="333399"/>
      </a:accent2>
      <a:accent3>
        <a:srgbClr val="FFFFFF"/>
      </a:accent3>
      <a:accent4>
        <a:srgbClr val="363636"/>
      </a:accent4>
      <a:accent5>
        <a:srgbClr val="BABCBC"/>
      </a:accent5>
      <a:accent6>
        <a:srgbClr val="2D2D8A"/>
      </a:accent6>
      <a:hlink>
        <a:srgbClr val="009999"/>
      </a:hlink>
      <a:folHlink>
        <a:srgbClr val="99CC00"/>
      </a:folHlink>
    </a:clrScheme>
    <a:fontScheme name="Title &amp; Subtitle">
      <a:majorFont>
        <a:latin typeface="Gill Sans Light"/>
        <a:ea typeface=""/>
        <a:cs typeface="ヒラギノ角ゴ ProN W3"/>
      </a:majorFont>
      <a:minorFont>
        <a:latin typeface="Gill Sans Light"/>
        <a:ea typeface=""/>
        <a:cs typeface="ヒラギノ角ゴ ProN W3"/>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6C7472"/>
        </a:solidFill>
        <a:ln>
          <a:noFill/>
        </a:ln>
        <a:effectLst/>
        <a:extLst>
          <a:ext uri="{91240B29-F687-4F45-9708-019B960494DF}">
            <a14:hiddenLine xmlns:a14="http://schemas.microsoft.com/office/drawing/2010/main" w="127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en-US" sz="4200" b="0" i="0" u="none" strike="noStrike" cap="none" normalizeH="0" baseline="0" smtClean="0">
            <a:ln>
              <a:noFill/>
            </a:ln>
            <a:solidFill>
              <a:srgbClr val="414141"/>
            </a:solidFill>
            <a:effectLst/>
            <a:latin typeface="Gill Sans Light" charset="0"/>
            <a:cs typeface="ヒラギノ角ゴ ProN W3" charset="0"/>
            <a:sym typeface="Gill Sans Light" charset="0"/>
          </a:defRPr>
        </a:defPPr>
      </a:lstStyle>
    </a:spDef>
    <a:lnDef>
      <a:spPr bwMode="auto">
        <a:xfrm>
          <a:off x="0" y="0"/>
          <a:ext cx="1" cy="1"/>
        </a:xfrm>
        <a:custGeom>
          <a:avLst/>
          <a:gdLst/>
          <a:ahLst/>
          <a:cxnLst/>
          <a:rect l="0" t="0" r="0" b="0"/>
          <a:pathLst/>
        </a:custGeom>
        <a:solidFill>
          <a:srgbClr val="6C7472"/>
        </a:solidFill>
        <a:ln>
          <a:noFill/>
        </a:ln>
        <a:effectLst/>
        <a:extLst>
          <a:ext uri="{91240B29-F687-4F45-9708-019B960494DF}">
            <a14:hiddenLine xmlns:a14="http://schemas.microsoft.com/office/drawing/2010/main" w="127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en-US" sz="4200" b="0" i="0" u="none" strike="noStrike" cap="none" normalizeH="0" baseline="0" smtClean="0">
            <a:ln>
              <a:noFill/>
            </a:ln>
            <a:solidFill>
              <a:srgbClr val="414141"/>
            </a:solidFill>
            <a:effectLst/>
            <a:latin typeface="Gill Sans Light" charset="0"/>
            <a:cs typeface="ヒラギノ角ゴ ProN W3" charset="0"/>
            <a:sym typeface="Gill Sans Light" charset="0"/>
          </a:defRPr>
        </a:defPPr>
      </a:lstStyle>
    </a:lnDef>
  </a:objectDefaults>
  <a:extraClrSchemeLst>
    <a:extraClrScheme>
      <a:clrScheme name="Title &amp; Subtitl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Bullets">
  <a:themeElements>
    <a:clrScheme name="">
      <a:dk1>
        <a:srgbClr val="414141"/>
      </a:dk1>
      <a:lt1>
        <a:srgbClr val="FFFFFF"/>
      </a:lt1>
      <a:dk2>
        <a:srgbClr val="000000"/>
      </a:dk2>
      <a:lt2>
        <a:srgbClr val="808080"/>
      </a:lt2>
      <a:accent1>
        <a:srgbClr val="6C7472"/>
      </a:accent1>
      <a:accent2>
        <a:srgbClr val="333399"/>
      </a:accent2>
      <a:accent3>
        <a:srgbClr val="FFFFFF"/>
      </a:accent3>
      <a:accent4>
        <a:srgbClr val="363636"/>
      </a:accent4>
      <a:accent5>
        <a:srgbClr val="BABCBC"/>
      </a:accent5>
      <a:accent6>
        <a:srgbClr val="2D2D8A"/>
      </a:accent6>
      <a:hlink>
        <a:srgbClr val="009999"/>
      </a:hlink>
      <a:folHlink>
        <a:srgbClr val="99CC00"/>
      </a:folHlink>
    </a:clrScheme>
    <a:fontScheme name="Bullets">
      <a:majorFont>
        <a:latin typeface="Gill Sans Light"/>
        <a:ea typeface=""/>
        <a:cs typeface="ヒラギノ角ゴ ProN W3"/>
      </a:majorFont>
      <a:minorFont>
        <a:latin typeface="Gill Sans Light"/>
        <a:ea typeface=""/>
        <a:cs typeface="ヒラギノ角ゴ ProN W3"/>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6C7472"/>
        </a:solidFill>
        <a:ln>
          <a:noFill/>
        </a:ln>
        <a:effectLst/>
        <a:extLst>
          <a:ext uri="{91240B29-F687-4F45-9708-019B960494DF}">
            <a14:hiddenLine xmlns:a14="http://schemas.microsoft.com/office/drawing/2010/main" w="127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en-US" sz="4200" b="0" i="0" u="none" strike="noStrike" cap="none" normalizeH="0" baseline="0" smtClean="0">
            <a:ln>
              <a:noFill/>
            </a:ln>
            <a:solidFill>
              <a:srgbClr val="414141"/>
            </a:solidFill>
            <a:effectLst/>
            <a:latin typeface="Gill Sans Light" charset="0"/>
            <a:cs typeface="ヒラギノ角ゴ ProN W3" charset="0"/>
            <a:sym typeface="Gill Sans Light" charset="0"/>
          </a:defRPr>
        </a:defPPr>
      </a:lstStyle>
    </a:spDef>
    <a:lnDef>
      <a:spPr bwMode="auto">
        <a:xfrm>
          <a:off x="0" y="0"/>
          <a:ext cx="1" cy="1"/>
        </a:xfrm>
        <a:custGeom>
          <a:avLst/>
          <a:gdLst/>
          <a:ahLst/>
          <a:cxnLst/>
          <a:rect l="0" t="0" r="0" b="0"/>
          <a:pathLst/>
        </a:custGeom>
        <a:solidFill>
          <a:srgbClr val="6C7472"/>
        </a:solidFill>
        <a:ln>
          <a:noFill/>
        </a:ln>
        <a:effectLst/>
        <a:extLst>
          <a:ext uri="{91240B29-F687-4F45-9708-019B960494DF}">
            <a14:hiddenLine xmlns:a14="http://schemas.microsoft.com/office/drawing/2010/main" w="127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en-US" sz="4200" b="0" i="0" u="none" strike="noStrike" cap="none" normalizeH="0" baseline="0" smtClean="0">
            <a:ln>
              <a:noFill/>
            </a:ln>
            <a:solidFill>
              <a:srgbClr val="414141"/>
            </a:solidFill>
            <a:effectLst/>
            <a:latin typeface="Gill Sans Light" charset="0"/>
            <a:cs typeface="ヒラギノ角ゴ ProN W3" charset="0"/>
            <a:sym typeface="Gill Sans Light" charset="0"/>
          </a:defRPr>
        </a:defPPr>
      </a:lstStyle>
    </a:lnDef>
  </a:objectDefaults>
  <a:extraClrSchemeLst>
    <a:extraClrScheme>
      <a:clrScheme name="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Blank">
  <a:themeElements>
    <a:clrScheme name="">
      <a:dk1>
        <a:srgbClr val="414141"/>
      </a:dk1>
      <a:lt1>
        <a:srgbClr val="FFFFFF"/>
      </a:lt1>
      <a:dk2>
        <a:srgbClr val="000000"/>
      </a:dk2>
      <a:lt2>
        <a:srgbClr val="808080"/>
      </a:lt2>
      <a:accent1>
        <a:srgbClr val="6C7472"/>
      </a:accent1>
      <a:accent2>
        <a:srgbClr val="333399"/>
      </a:accent2>
      <a:accent3>
        <a:srgbClr val="FFFFFF"/>
      </a:accent3>
      <a:accent4>
        <a:srgbClr val="363636"/>
      </a:accent4>
      <a:accent5>
        <a:srgbClr val="BABCBC"/>
      </a:accent5>
      <a:accent6>
        <a:srgbClr val="2D2D8A"/>
      </a:accent6>
      <a:hlink>
        <a:srgbClr val="009999"/>
      </a:hlink>
      <a:folHlink>
        <a:srgbClr val="99CC00"/>
      </a:folHlink>
    </a:clrScheme>
    <a:fontScheme name="Blank">
      <a:majorFont>
        <a:latin typeface="Gill Sans Light"/>
        <a:ea typeface=""/>
        <a:cs typeface="ヒラギノ角ゴ ProN W3"/>
      </a:majorFont>
      <a:minorFont>
        <a:latin typeface="Gill Sans Light"/>
        <a:ea typeface=""/>
        <a:cs typeface="ヒラギノ角ゴ ProN W3"/>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6C7472"/>
        </a:solidFill>
        <a:ln>
          <a:noFill/>
        </a:ln>
        <a:effectLst/>
        <a:extLst>
          <a:ext uri="{91240B29-F687-4F45-9708-019B960494DF}">
            <a14:hiddenLine xmlns:a14="http://schemas.microsoft.com/office/drawing/2010/main" w="127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en-US" sz="4200" b="0" i="0" u="none" strike="noStrike" cap="none" normalizeH="0" baseline="0" smtClean="0">
            <a:ln>
              <a:noFill/>
            </a:ln>
            <a:solidFill>
              <a:srgbClr val="414141"/>
            </a:solidFill>
            <a:effectLst/>
            <a:latin typeface="Gill Sans Light" charset="0"/>
            <a:cs typeface="ヒラギノ角ゴ ProN W3" charset="0"/>
            <a:sym typeface="Gill Sans Light" charset="0"/>
          </a:defRPr>
        </a:defPPr>
      </a:lstStyle>
    </a:spDef>
    <a:lnDef>
      <a:spPr bwMode="auto">
        <a:xfrm>
          <a:off x="0" y="0"/>
          <a:ext cx="1" cy="1"/>
        </a:xfrm>
        <a:custGeom>
          <a:avLst/>
          <a:gdLst/>
          <a:ahLst/>
          <a:cxnLst/>
          <a:rect l="0" t="0" r="0" b="0"/>
          <a:pathLst/>
        </a:custGeom>
        <a:solidFill>
          <a:srgbClr val="6C7472"/>
        </a:solidFill>
        <a:ln>
          <a:noFill/>
        </a:ln>
        <a:effectLst/>
        <a:extLst>
          <a:ext uri="{91240B29-F687-4F45-9708-019B960494DF}">
            <a14:hiddenLine xmlns:a14="http://schemas.microsoft.com/office/drawing/2010/main" w="127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en-US" sz="4200" b="0" i="0" u="none" strike="noStrike" cap="none" normalizeH="0" baseline="0" smtClean="0">
            <a:ln>
              <a:noFill/>
            </a:ln>
            <a:solidFill>
              <a:srgbClr val="414141"/>
            </a:solidFill>
            <a:effectLst/>
            <a:latin typeface="Gill Sans Light" charset="0"/>
            <a:cs typeface="ヒラギノ角ゴ ProN W3" charset="0"/>
            <a:sym typeface="Gill Sans Light"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Blank - Plain">
  <a:themeElements>
    <a:clrScheme name="">
      <a:dk1>
        <a:srgbClr val="414141"/>
      </a:dk1>
      <a:lt1>
        <a:srgbClr val="FFFFFF"/>
      </a:lt1>
      <a:dk2>
        <a:srgbClr val="000000"/>
      </a:dk2>
      <a:lt2>
        <a:srgbClr val="808080"/>
      </a:lt2>
      <a:accent1>
        <a:srgbClr val="6C7472"/>
      </a:accent1>
      <a:accent2>
        <a:srgbClr val="333399"/>
      </a:accent2>
      <a:accent3>
        <a:srgbClr val="FFFFFF"/>
      </a:accent3>
      <a:accent4>
        <a:srgbClr val="363636"/>
      </a:accent4>
      <a:accent5>
        <a:srgbClr val="BABCBC"/>
      </a:accent5>
      <a:accent6>
        <a:srgbClr val="2D2D8A"/>
      </a:accent6>
      <a:hlink>
        <a:srgbClr val="009999"/>
      </a:hlink>
      <a:folHlink>
        <a:srgbClr val="99CC00"/>
      </a:folHlink>
    </a:clrScheme>
    <a:fontScheme name="Blank - Plain">
      <a:majorFont>
        <a:latin typeface="Gill Sans Light"/>
        <a:ea typeface=""/>
        <a:cs typeface="ヒラギノ角ゴ ProN W3"/>
      </a:majorFont>
      <a:minorFont>
        <a:latin typeface="Gill Sans Light"/>
        <a:ea typeface=""/>
        <a:cs typeface="ヒラギノ角ゴ ProN W3"/>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6C7472"/>
        </a:solidFill>
        <a:ln>
          <a:noFill/>
        </a:ln>
        <a:effectLst/>
        <a:extLst>
          <a:ext uri="{91240B29-F687-4F45-9708-019B960494DF}">
            <a14:hiddenLine xmlns:a14="http://schemas.microsoft.com/office/drawing/2010/main" w="127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en-US" sz="4200" b="0" i="0" u="none" strike="noStrike" cap="none" normalizeH="0" baseline="0" smtClean="0">
            <a:ln>
              <a:noFill/>
            </a:ln>
            <a:solidFill>
              <a:srgbClr val="414141"/>
            </a:solidFill>
            <a:effectLst/>
            <a:latin typeface="Gill Sans Light" charset="0"/>
            <a:cs typeface="ヒラギノ角ゴ ProN W3" charset="0"/>
            <a:sym typeface="Gill Sans Light" charset="0"/>
          </a:defRPr>
        </a:defPPr>
      </a:lstStyle>
    </a:spDef>
    <a:lnDef>
      <a:spPr bwMode="auto">
        <a:xfrm>
          <a:off x="0" y="0"/>
          <a:ext cx="1" cy="1"/>
        </a:xfrm>
        <a:custGeom>
          <a:avLst/>
          <a:gdLst/>
          <a:ahLst/>
          <a:cxnLst/>
          <a:rect l="0" t="0" r="0" b="0"/>
          <a:pathLst/>
        </a:custGeom>
        <a:solidFill>
          <a:srgbClr val="6C7472"/>
        </a:solidFill>
        <a:ln>
          <a:noFill/>
        </a:ln>
        <a:effectLst/>
        <a:extLst>
          <a:ext uri="{91240B29-F687-4F45-9708-019B960494DF}">
            <a14:hiddenLine xmlns:a14="http://schemas.microsoft.com/office/drawing/2010/main" w="127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en-US" sz="4200" b="0" i="0" u="none" strike="noStrike" cap="none" normalizeH="0" baseline="0" smtClean="0">
            <a:ln>
              <a:noFill/>
            </a:ln>
            <a:solidFill>
              <a:srgbClr val="414141"/>
            </a:solidFill>
            <a:effectLst/>
            <a:latin typeface="Gill Sans Light" charset="0"/>
            <a:cs typeface="ヒラギノ角ゴ ProN W3" charset="0"/>
            <a:sym typeface="Gill Sans Light" charset="0"/>
          </a:defRPr>
        </a:defPPr>
      </a:lstStyle>
    </a:lnDef>
  </a:objectDefaults>
  <a:extraClrSchemeLst>
    <a:extraClrScheme>
      <a:clrScheme name="Blank - Plai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Title - Top">
  <a:themeElements>
    <a:clrScheme name="">
      <a:dk1>
        <a:srgbClr val="414141"/>
      </a:dk1>
      <a:lt1>
        <a:srgbClr val="FFFFFF"/>
      </a:lt1>
      <a:dk2>
        <a:srgbClr val="000000"/>
      </a:dk2>
      <a:lt2>
        <a:srgbClr val="808080"/>
      </a:lt2>
      <a:accent1>
        <a:srgbClr val="6C7472"/>
      </a:accent1>
      <a:accent2>
        <a:srgbClr val="333399"/>
      </a:accent2>
      <a:accent3>
        <a:srgbClr val="FFFFFF"/>
      </a:accent3>
      <a:accent4>
        <a:srgbClr val="363636"/>
      </a:accent4>
      <a:accent5>
        <a:srgbClr val="BABCBC"/>
      </a:accent5>
      <a:accent6>
        <a:srgbClr val="2D2D8A"/>
      </a:accent6>
      <a:hlink>
        <a:srgbClr val="009999"/>
      </a:hlink>
      <a:folHlink>
        <a:srgbClr val="99CC00"/>
      </a:folHlink>
    </a:clrScheme>
    <a:fontScheme name="Title - Top">
      <a:majorFont>
        <a:latin typeface="Gill Sans Light"/>
        <a:ea typeface=""/>
        <a:cs typeface="ヒラギノ角ゴ ProN W3"/>
      </a:majorFont>
      <a:minorFont>
        <a:latin typeface="Gill Sans Light"/>
        <a:ea typeface=""/>
        <a:cs typeface="ヒラギノ角ゴ ProN W3"/>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6C7472"/>
        </a:solidFill>
        <a:ln>
          <a:noFill/>
        </a:ln>
        <a:effectLst/>
        <a:extLst>
          <a:ext uri="{91240B29-F687-4F45-9708-019B960494DF}">
            <a14:hiddenLine xmlns:a14="http://schemas.microsoft.com/office/drawing/2010/main" w="127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en-US" sz="4200" b="0" i="0" u="none" strike="noStrike" cap="none" normalizeH="0" baseline="0" smtClean="0">
            <a:ln>
              <a:noFill/>
            </a:ln>
            <a:solidFill>
              <a:srgbClr val="414141"/>
            </a:solidFill>
            <a:effectLst/>
            <a:latin typeface="Gill Sans Light" charset="0"/>
            <a:cs typeface="ヒラギノ角ゴ ProN W3" charset="0"/>
            <a:sym typeface="Gill Sans Light" charset="0"/>
          </a:defRPr>
        </a:defPPr>
      </a:lstStyle>
    </a:spDef>
    <a:lnDef>
      <a:spPr bwMode="auto">
        <a:xfrm>
          <a:off x="0" y="0"/>
          <a:ext cx="1" cy="1"/>
        </a:xfrm>
        <a:custGeom>
          <a:avLst/>
          <a:gdLst/>
          <a:ahLst/>
          <a:cxnLst/>
          <a:rect l="0" t="0" r="0" b="0"/>
          <a:pathLst/>
        </a:custGeom>
        <a:solidFill>
          <a:srgbClr val="6C7472"/>
        </a:solidFill>
        <a:ln>
          <a:noFill/>
        </a:ln>
        <a:effectLst/>
        <a:extLst>
          <a:ext uri="{91240B29-F687-4F45-9708-019B960494DF}">
            <a14:hiddenLine xmlns:a14="http://schemas.microsoft.com/office/drawing/2010/main" w="127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en-US" sz="4200" b="0" i="0" u="none" strike="noStrike" cap="none" normalizeH="0" baseline="0" smtClean="0">
            <a:ln>
              <a:noFill/>
            </a:ln>
            <a:solidFill>
              <a:srgbClr val="414141"/>
            </a:solidFill>
            <a:effectLst/>
            <a:latin typeface="Gill Sans Light" charset="0"/>
            <a:cs typeface="ヒラギノ角ゴ ProN W3" charset="0"/>
            <a:sym typeface="Gill Sans Light" charset="0"/>
          </a:defRPr>
        </a:defPPr>
      </a:lstStyle>
    </a:lnDef>
  </a:objectDefaults>
  <a:extraClrSchemeLst>
    <a:extraClrScheme>
      <a:clrScheme name="Title - Top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4.xml><?xml version="1.0" encoding="utf-8"?>
<a:theme xmlns:a="http://schemas.openxmlformats.org/drawingml/2006/main" name="Title - Top - Medallion">
  <a:themeElements>
    <a:clrScheme name="">
      <a:dk1>
        <a:srgbClr val="414141"/>
      </a:dk1>
      <a:lt1>
        <a:srgbClr val="FFFFFF"/>
      </a:lt1>
      <a:dk2>
        <a:srgbClr val="000000"/>
      </a:dk2>
      <a:lt2>
        <a:srgbClr val="808080"/>
      </a:lt2>
      <a:accent1>
        <a:srgbClr val="6C7472"/>
      </a:accent1>
      <a:accent2>
        <a:srgbClr val="333399"/>
      </a:accent2>
      <a:accent3>
        <a:srgbClr val="FFFFFF"/>
      </a:accent3>
      <a:accent4>
        <a:srgbClr val="363636"/>
      </a:accent4>
      <a:accent5>
        <a:srgbClr val="BABCBC"/>
      </a:accent5>
      <a:accent6>
        <a:srgbClr val="2D2D8A"/>
      </a:accent6>
      <a:hlink>
        <a:srgbClr val="009999"/>
      </a:hlink>
      <a:folHlink>
        <a:srgbClr val="99CC00"/>
      </a:folHlink>
    </a:clrScheme>
    <a:fontScheme name="Title - Top - Medallion">
      <a:majorFont>
        <a:latin typeface="Gill Sans Light"/>
        <a:ea typeface=""/>
        <a:cs typeface="ヒラギノ角ゴ ProN W3"/>
      </a:majorFont>
      <a:minorFont>
        <a:latin typeface="Gill Sans Light"/>
        <a:ea typeface=""/>
        <a:cs typeface="ヒラギノ角ゴ ProN W3"/>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6C7472"/>
        </a:solidFill>
        <a:ln>
          <a:noFill/>
        </a:ln>
        <a:effectLst/>
        <a:extLst>
          <a:ext uri="{91240B29-F687-4F45-9708-019B960494DF}">
            <a14:hiddenLine xmlns:a14="http://schemas.microsoft.com/office/drawing/2010/main" w="127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en-US" sz="4200" b="0" i="0" u="none" strike="noStrike" cap="none" normalizeH="0" baseline="0" smtClean="0">
            <a:ln>
              <a:noFill/>
            </a:ln>
            <a:solidFill>
              <a:srgbClr val="414141"/>
            </a:solidFill>
            <a:effectLst/>
            <a:latin typeface="Gill Sans Light" charset="0"/>
            <a:cs typeface="ヒラギノ角ゴ ProN W3" charset="0"/>
            <a:sym typeface="Gill Sans Light" charset="0"/>
          </a:defRPr>
        </a:defPPr>
      </a:lstStyle>
    </a:spDef>
    <a:lnDef>
      <a:spPr bwMode="auto">
        <a:xfrm>
          <a:off x="0" y="0"/>
          <a:ext cx="1" cy="1"/>
        </a:xfrm>
        <a:custGeom>
          <a:avLst/>
          <a:gdLst/>
          <a:ahLst/>
          <a:cxnLst/>
          <a:rect l="0" t="0" r="0" b="0"/>
          <a:pathLst/>
        </a:custGeom>
        <a:solidFill>
          <a:srgbClr val="6C7472"/>
        </a:solidFill>
        <a:ln>
          <a:noFill/>
        </a:ln>
        <a:effectLst/>
        <a:extLst>
          <a:ext uri="{91240B29-F687-4F45-9708-019B960494DF}">
            <a14:hiddenLine xmlns:a14="http://schemas.microsoft.com/office/drawing/2010/main" w="127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en-US" sz="4200" b="0" i="0" u="none" strike="noStrike" cap="none" normalizeH="0" baseline="0" smtClean="0">
            <a:ln>
              <a:noFill/>
            </a:ln>
            <a:solidFill>
              <a:srgbClr val="414141"/>
            </a:solidFill>
            <a:effectLst/>
            <a:latin typeface="Gill Sans Light" charset="0"/>
            <a:cs typeface="ヒラギノ角ゴ ProN W3" charset="0"/>
            <a:sym typeface="Gill Sans Light" charset="0"/>
          </a:defRPr>
        </a:defPPr>
      </a:lstStyle>
    </a:lnDef>
  </a:objectDefaults>
  <a:extraClrSchemeLst>
    <a:extraClrScheme>
      <a:clrScheme name="Title - Top - Medall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Photo - Vertical">
  <a:themeElements>
    <a:clrScheme name="">
      <a:dk1>
        <a:srgbClr val="414141"/>
      </a:dk1>
      <a:lt1>
        <a:srgbClr val="FFFFFF"/>
      </a:lt1>
      <a:dk2>
        <a:srgbClr val="000000"/>
      </a:dk2>
      <a:lt2>
        <a:srgbClr val="808080"/>
      </a:lt2>
      <a:accent1>
        <a:srgbClr val="6C7472"/>
      </a:accent1>
      <a:accent2>
        <a:srgbClr val="333399"/>
      </a:accent2>
      <a:accent3>
        <a:srgbClr val="FFFFFF"/>
      </a:accent3>
      <a:accent4>
        <a:srgbClr val="363636"/>
      </a:accent4>
      <a:accent5>
        <a:srgbClr val="BABCBC"/>
      </a:accent5>
      <a:accent6>
        <a:srgbClr val="2D2D8A"/>
      </a:accent6>
      <a:hlink>
        <a:srgbClr val="009999"/>
      </a:hlink>
      <a:folHlink>
        <a:srgbClr val="99CC00"/>
      </a:folHlink>
    </a:clrScheme>
    <a:fontScheme name="Photo - Vertical">
      <a:majorFont>
        <a:latin typeface="Gill Sans Light"/>
        <a:ea typeface=""/>
        <a:cs typeface="ヒラギノ角ゴ ProN W3"/>
      </a:majorFont>
      <a:minorFont>
        <a:latin typeface="Gill Sans Light"/>
        <a:ea typeface=""/>
        <a:cs typeface="ヒラギノ角ゴ ProN W3"/>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6C7472"/>
        </a:solidFill>
        <a:ln>
          <a:noFill/>
        </a:ln>
        <a:effectLst/>
        <a:extLst>
          <a:ext uri="{91240B29-F687-4F45-9708-019B960494DF}">
            <a14:hiddenLine xmlns:a14="http://schemas.microsoft.com/office/drawing/2010/main" w="127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en-US" sz="4200" b="0" i="0" u="none" strike="noStrike" cap="none" normalizeH="0" baseline="0" smtClean="0">
            <a:ln>
              <a:noFill/>
            </a:ln>
            <a:solidFill>
              <a:srgbClr val="414141"/>
            </a:solidFill>
            <a:effectLst/>
            <a:latin typeface="Gill Sans Light" charset="0"/>
            <a:cs typeface="ヒラギノ角ゴ ProN W3" charset="0"/>
            <a:sym typeface="Gill Sans Light" charset="0"/>
          </a:defRPr>
        </a:defPPr>
      </a:lstStyle>
    </a:spDef>
    <a:lnDef>
      <a:spPr bwMode="auto">
        <a:xfrm>
          <a:off x="0" y="0"/>
          <a:ext cx="1" cy="1"/>
        </a:xfrm>
        <a:custGeom>
          <a:avLst/>
          <a:gdLst/>
          <a:ahLst/>
          <a:cxnLst/>
          <a:rect l="0" t="0" r="0" b="0"/>
          <a:pathLst/>
        </a:custGeom>
        <a:solidFill>
          <a:srgbClr val="6C7472"/>
        </a:solidFill>
        <a:ln>
          <a:noFill/>
        </a:ln>
        <a:effectLst/>
        <a:extLst>
          <a:ext uri="{91240B29-F687-4F45-9708-019B960494DF}">
            <a14:hiddenLine xmlns:a14="http://schemas.microsoft.com/office/drawing/2010/main" w="127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en-US" sz="4200" b="0" i="0" u="none" strike="noStrike" cap="none" normalizeH="0" baseline="0" smtClean="0">
            <a:ln>
              <a:noFill/>
            </a:ln>
            <a:solidFill>
              <a:srgbClr val="414141"/>
            </a:solidFill>
            <a:effectLst/>
            <a:latin typeface="Gill Sans Light" charset="0"/>
            <a:cs typeface="ヒラギノ角ゴ ProN W3" charset="0"/>
            <a:sym typeface="Gill Sans Light" charset="0"/>
          </a:defRPr>
        </a:defPPr>
      </a:lstStyle>
    </a:lnDef>
  </a:objectDefaults>
  <a:extraClrSchemeLst>
    <a:extraClrScheme>
      <a:clrScheme name="Photo - Vertic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itle - Center">
  <a:themeElements>
    <a:clrScheme name="">
      <a:dk1>
        <a:srgbClr val="414141"/>
      </a:dk1>
      <a:lt1>
        <a:srgbClr val="FFFFFF"/>
      </a:lt1>
      <a:dk2>
        <a:srgbClr val="000000"/>
      </a:dk2>
      <a:lt2>
        <a:srgbClr val="808080"/>
      </a:lt2>
      <a:accent1>
        <a:srgbClr val="6C7472"/>
      </a:accent1>
      <a:accent2>
        <a:srgbClr val="333399"/>
      </a:accent2>
      <a:accent3>
        <a:srgbClr val="FFFFFF"/>
      </a:accent3>
      <a:accent4>
        <a:srgbClr val="363636"/>
      </a:accent4>
      <a:accent5>
        <a:srgbClr val="BABCBC"/>
      </a:accent5>
      <a:accent6>
        <a:srgbClr val="2D2D8A"/>
      </a:accent6>
      <a:hlink>
        <a:srgbClr val="009999"/>
      </a:hlink>
      <a:folHlink>
        <a:srgbClr val="99CC00"/>
      </a:folHlink>
    </a:clrScheme>
    <a:fontScheme name="Title - Center">
      <a:majorFont>
        <a:latin typeface="Gill Sans Light"/>
        <a:ea typeface=""/>
        <a:cs typeface="ヒラギノ角ゴ ProN W3"/>
      </a:majorFont>
      <a:minorFont>
        <a:latin typeface="Gill Sans Light"/>
        <a:ea typeface=""/>
        <a:cs typeface="ヒラギノ角ゴ ProN W3"/>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6C7472"/>
        </a:solidFill>
        <a:ln>
          <a:noFill/>
        </a:ln>
        <a:effectLst/>
        <a:extLst>
          <a:ext uri="{91240B29-F687-4F45-9708-019B960494DF}">
            <a14:hiddenLine xmlns:a14="http://schemas.microsoft.com/office/drawing/2010/main" w="127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en-US" sz="4200" b="0" i="0" u="none" strike="noStrike" cap="none" normalizeH="0" baseline="0" smtClean="0">
            <a:ln>
              <a:noFill/>
            </a:ln>
            <a:solidFill>
              <a:srgbClr val="414141"/>
            </a:solidFill>
            <a:effectLst/>
            <a:latin typeface="Gill Sans Light" charset="0"/>
            <a:cs typeface="ヒラギノ角ゴ ProN W3" charset="0"/>
            <a:sym typeface="Gill Sans Light" charset="0"/>
          </a:defRPr>
        </a:defPPr>
      </a:lstStyle>
    </a:spDef>
    <a:lnDef>
      <a:spPr bwMode="auto">
        <a:xfrm>
          <a:off x="0" y="0"/>
          <a:ext cx="1" cy="1"/>
        </a:xfrm>
        <a:custGeom>
          <a:avLst/>
          <a:gdLst/>
          <a:ahLst/>
          <a:cxnLst/>
          <a:rect l="0" t="0" r="0" b="0"/>
          <a:pathLst/>
        </a:custGeom>
        <a:solidFill>
          <a:srgbClr val="6C7472"/>
        </a:solidFill>
        <a:ln>
          <a:noFill/>
        </a:ln>
        <a:effectLst/>
        <a:extLst>
          <a:ext uri="{91240B29-F687-4F45-9708-019B960494DF}">
            <a14:hiddenLine xmlns:a14="http://schemas.microsoft.com/office/drawing/2010/main" w="127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en-US" sz="4200" b="0" i="0" u="none" strike="noStrike" cap="none" normalizeH="0" baseline="0" smtClean="0">
            <a:ln>
              <a:noFill/>
            </a:ln>
            <a:solidFill>
              <a:srgbClr val="414141"/>
            </a:solidFill>
            <a:effectLst/>
            <a:latin typeface="Gill Sans Light" charset="0"/>
            <a:cs typeface="ヒラギノ角ゴ ProN W3" charset="0"/>
            <a:sym typeface="Gill Sans Light" charset="0"/>
          </a:defRPr>
        </a:defPPr>
      </a:lstStyle>
    </a:lnDef>
  </a:objectDefaults>
  <a:extraClrSchemeLst>
    <a:extraClrScheme>
      <a:clrScheme name="Title - Cen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Photo - Horizontal">
  <a:themeElements>
    <a:clrScheme name="">
      <a:dk1>
        <a:srgbClr val="414141"/>
      </a:dk1>
      <a:lt1>
        <a:srgbClr val="FFFFFF"/>
      </a:lt1>
      <a:dk2>
        <a:srgbClr val="000000"/>
      </a:dk2>
      <a:lt2>
        <a:srgbClr val="808080"/>
      </a:lt2>
      <a:accent1>
        <a:srgbClr val="6C7472"/>
      </a:accent1>
      <a:accent2>
        <a:srgbClr val="333399"/>
      </a:accent2>
      <a:accent3>
        <a:srgbClr val="FFFFFF"/>
      </a:accent3>
      <a:accent4>
        <a:srgbClr val="363636"/>
      </a:accent4>
      <a:accent5>
        <a:srgbClr val="BABCBC"/>
      </a:accent5>
      <a:accent6>
        <a:srgbClr val="2D2D8A"/>
      </a:accent6>
      <a:hlink>
        <a:srgbClr val="009999"/>
      </a:hlink>
      <a:folHlink>
        <a:srgbClr val="99CC00"/>
      </a:folHlink>
    </a:clrScheme>
    <a:fontScheme name="Photo - Horizontal">
      <a:majorFont>
        <a:latin typeface="Gill Sans Light"/>
        <a:ea typeface=""/>
        <a:cs typeface="ヒラギノ角ゴ ProN W3"/>
      </a:majorFont>
      <a:minorFont>
        <a:latin typeface="Gill Sans Light"/>
        <a:ea typeface=""/>
        <a:cs typeface="ヒラギノ角ゴ ProN W3"/>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6C7472"/>
        </a:solidFill>
        <a:ln>
          <a:noFill/>
        </a:ln>
        <a:effectLst/>
        <a:extLst>
          <a:ext uri="{91240B29-F687-4F45-9708-019B960494DF}">
            <a14:hiddenLine xmlns:a14="http://schemas.microsoft.com/office/drawing/2010/main" w="127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en-US" sz="4200" b="0" i="0" u="none" strike="noStrike" cap="none" normalizeH="0" baseline="0" smtClean="0">
            <a:ln>
              <a:noFill/>
            </a:ln>
            <a:solidFill>
              <a:srgbClr val="414141"/>
            </a:solidFill>
            <a:effectLst/>
            <a:latin typeface="Gill Sans Light" charset="0"/>
            <a:cs typeface="ヒラギノ角ゴ ProN W3" charset="0"/>
            <a:sym typeface="Gill Sans Light" charset="0"/>
          </a:defRPr>
        </a:defPPr>
      </a:lstStyle>
    </a:spDef>
    <a:lnDef>
      <a:spPr bwMode="auto">
        <a:xfrm>
          <a:off x="0" y="0"/>
          <a:ext cx="1" cy="1"/>
        </a:xfrm>
        <a:custGeom>
          <a:avLst/>
          <a:gdLst/>
          <a:ahLst/>
          <a:cxnLst/>
          <a:rect l="0" t="0" r="0" b="0"/>
          <a:pathLst/>
        </a:custGeom>
        <a:solidFill>
          <a:srgbClr val="6C7472"/>
        </a:solidFill>
        <a:ln>
          <a:noFill/>
        </a:ln>
        <a:effectLst/>
        <a:extLst>
          <a:ext uri="{91240B29-F687-4F45-9708-019B960494DF}">
            <a14:hiddenLine xmlns:a14="http://schemas.microsoft.com/office/drawing/2010/main" w="127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en-US" sz="4200" b="0" i="0" u="none" strike="noStrike" cap="none" normalizeH="0" baseline="0" smtClean="0">
            <a:ln>
              <a:noFill/>
            </a:ln>
            <a:solidFill>
              <a:srgbClr val="414141"/>
            </a:solidFill>
            <a:effectLst/>
            <a:latin typeface="Gill Sans Light" charset="0"/>
            <a:cs typeface="ヒラギノ角ゴ ProN W3" charset="0"/>
            <a:sym typeface="Gill Sans Light" charset="0"/>
          </a:defRPr>
        </a:defPPr>
      </a:lstStyle>
    </a:lnDef>
  </a:objectDefaults>
  <a:extraClrSchemeLst>
    <a:extraClrScheme>
      <a:clrScheme name="Photo - Horizont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Title &amp; Bullets">
  <a:themeElements>
    <a:clrScheme name="">
      <a:dk1>
        <a:srgbClr val="414141"/>
      </a:dk1>
      <a:lt1>
        <a:srgbClr val="FFFFFF"/>
      </a:lt1>
      <a:dk2>
        <a:srgbClr val="000000"/>
      </a:dk2>
      <a:lt2>
        <a:srgbClr val="808080"/>
      </a:lt2>
      <a:accent1>
        <a:srgbClr val="6C7472"/>
      </a:accent1>
      <a:accent2>
        <a:srgbClr val="333399"/>
      </a:accent2>
      <a:accent3>
        <a:srgbClr val="FFFFFF"/>
      </a:accent3>
      <a:accent4>
        <a:srgbClr val="363636"/>
      </a:accent4>
      <a:accent5>
        <a:srgbClr val="BABCBC"/>
      </a:accent5>
      <a:accent6>
        <a:srgbClr val="2D2D8A"/>
      </a:accent6>
      <a:hlink>
        <a:srgbClr val="009999"/>
      </a:hlink>
      <a:folHlink>
        <a:srgbClr val="99CC00"/>
      </a:folHlink>
    </a:clrScheme>
    <a:fontScheme name="Title &amp; Bullets">
      <a:majorFont>
        <a:latin typeface="Gill Sans Light"/>
        <a:ea typeface=""/>
        <a:cs typeface="ヒラギノ角ゴ ProN W3"/>
      </a:majorFont>
      <a:minorFont>
        <a:latin typeface="Gill Sans Light"/>
        <a:ea typeface=""/>
        <a:cs typeface="ヒラギノ角ゴ ProN W3"/>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6C7472"/>
        </a:solidFill>
        <a:ln>
          <a:noFill/>
        </a:ln>
        <a:effectLst/>
        <a:extLst>
          <a:ext uri="{91240B29-F687-4F45-9708-019B960494DF}">
            <a14:hiddenLine xmlns:a14="http://schemas.microsoft.com/office/drawing/2010/main" w="127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en-US" sz="4200" b="0" i="0" u="none" strike="noStrike" cap="none" normalizeH="0" baseline="0" smtClean="0">
            <a:ln>
              <a:noFill/>
            </a:ln>
            <a:solidFill>
              <a:srgbClr val="414141"/>
            </a:solidFill>
            <a:effectLst/>
            <a:latin typeface="Gill Sans Light" charset="0"/>
            <a:cs typeface="ヒラギノ角ゴ ProN W3" charset="0"/>
            <a:sym typeface="Gill Sans Light" charset="0"/>
          </a:defRPr>
        </a:defPPr>
      </a:lstStyle>
    </a:spDef>
    <a:lnDef>
      <a:spPr bwMode="auto">
        <a:xfrm>
          <a:off x="0" y="0"/>
          <a:ext cx="1" cy="1"/>
        </a:xfrm>
        <a:custGeom>
          <a:avLst/>
          <a:gdLst/>
          <a:ahLst/>
          <a:cxnLst/>
          <a:rect l="0" t="0" r="0" b="0"/>
          <a:pathLst/>
        </a:custGeom>
        <a:solidFill>
          <a:srgbClr val="6C7472"/>
        </a:solidFill>
        <a:ln>
          <a:noFill/>
        </a:ln>
        <a:effectLst/>
        <a:extLst>
          <a:ext uri="{91240B29-F687-4F45-9708-019B960494DF}">
            <a14:hiddenLine xmlns:a14="http://schemas.microsoft.com/office/drawing/2010/main" w="127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en-US" sz="4200" b="0" i="0" u="none" strike="noStrike" cap="none" normalizeH="0" baseline="0" smtClean="0">
            <a:ln>
              <a:noFill/>
            </a:ln>
            <a:solidFill>
              <a:srgbClr val="414141"/>
            </a:solidFill>
            <a:effectLst/>
            <a:latin typeface="Gill Sans Light" charset="0"/>
            <a:cs typeface="ヒラギノ角ゴ ProN W3" charset="0"/>
            <a:sym typeface="Gill Sans Light"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Title &amp; Bullets - Right">
  <a:themeElements>
    <a:clrScheme name="">
      <a:dk1>
        <a:srgbClr val="414141"/>
      </a:dk1>
      <a:lt1>
        <a:srgbClr val="FFFFFF"/>
      </a:lt1>
      <a:dk2>
        <a:srgbClr val="000000"/>
      </a:dk2>
      <a:lt2>
        <a:srgbClr val="808080"/>
      </a:lt2>
      <a:accent1>
        <a:srgbClr val="6C7472"/>
      </a:accent1>
      <a:accent2>
        <a:srgbClr val="333399"/>
      </a:accent2>
      <a:accent3>
        <a:srgbClr val="FFFFFF"/>
      </a:accent3>
      <a:accent4>
        <a:srgbClr val="363636"/>
      </a:accent4>
      <a:accent5>
        <a:srgbClr val="BABCBC"/>
      </a:accent5>
      <a:accent6>
        <a:srgbClr val="2D2D8A"/>
      </a:accent6>
      <a:hlink>
        <a:srgbClr val="009999"/>
      </a:hlink>
      <a:folHlink>
        <a:srgbClr val="99CC00"/>
      </a:folHlink>
    </a:clrScheme>
    <a:fontScheme name="Title &amp; Bullets - Right">
      <a:majorFont>
        <a:latin typeface="Gill Sans Light"/>
        <a:ea typeface=""/>
        <a:cs typeface="ヒラギノ角ゴ ProN W3"/>
      </a:majorFont>
      <a:minorFont>
        <a:latin typeface="Gill Sans Light"/>
        <a:ea typeface=""/>
        <a:cs typeface="ヒラギノ角ゴ ProN W3"/>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6C7472"/>
        </a:solidFill>
        <a:ln>
          <a:noFill/>
        </a:ln>
        <a:effectLst/>
        <a:extLst>
          <a:ext uri="{91240B29-F687-4F45-9708-019B960494DF}">
            <a14:hiddenLine xmlns:a14="http://schemas.microsoft.com/office/drawing/2010/main" w="127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en-US" sz="4200" b="0" i="0" u="none" strike="noStrike" cap="none" normalizeH="0" baseline="0" smtClean="0">
            <a:ln>
              <a:noFill/>
            </a:ln>
            <a:solidFill>
              <a:srgbClr val="414141"/>
            </a:solidFill>
            <a:effectLst/>
            <a:latin typeface="Gill Sans Light" charset="0"/>
            <a:cs typeface="ヒラギノ角ゴ ProN W3" charset="0"/>
            <a:sym typeface="Gill Sans Light" charset="0"/>
          </a:defRPr>
        </a:defPPr>
      </a:lstStyle>
    </a:spDef>
    <a:lnDef>
      <a:spPr bwMode="auto">
        <a:xfrm>
          <a:off x="0" y="0"/>
          <a:ext cx="1" cy="1"/>
        </a:xfrm>
        <a:custGeom>
          <a:avLst/>
          <a:gdLst/>
          <a:ahLst/>
          <a:cxnLst/>
          <a:rect l="0" t="0" r="0" b="0"/>
          <a:pathLst/>
        </a:custGeom>
        <a:solidFill>
          <a:srgbClr val="6C7472"/>
        </a:solidFill>
        <a:ln>
          <a:noFill/>
        </a:ln>
        <a:effectLst/>
        <a:extLst>
          <a:ext uri="{91240B29-F687-4F45-9708-019B960494DF}">
            <a14:hiddenLine xmlns:a14="http://schemas.microsoft.com/office/drawing/2010/main" w="127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en-US" sz="4200" b="0" i="0" u="none" strike="noStrike" cap="none" normalizeH="0" baseline="0" smtClean="0">
            <a:ln>
              <a:noFill/>
            </a:ln>
            <a:solidFill>
              <a:srgbClr val="414141"/>
            </a:solidFill>
            <a:effectLst/>
            <a:latin typeface="Gill Sans Light" charset="0"/>
            <a:cs typeface="ヒラギノ角ゴ ProN W3" charset="0"/>
            <a:sym typeface="Gill Sans Light" charset="0"/>
          </a:defRPr>
        </a:defPPr>
      </a:lstStyle>
    </a:lnDef>
  </a:objectDefaults>
  <a:extraClrSchemeLst>
    <a:extraClrScheme>
      <a:clrScheme name="Title &amp; Bullets - Righ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Title &amp; Bullets - 2 Column">
  <a:themeElements>
    <a:clrScheme name="">
      <a:dk1>
        <a:srgbClr val="414141"/>
      </a:dk1>
      <a:lt1>
        <a:srgbClr val="FFFFFF"/>
      </a:lt1>
      <a:dk2>
        <a:srgbClr val="000000"/>
      </a:dk2>
      <a:lt2>
        <a:srgbClr val="808080"/>
      </a:lt2>
      <a:accent1>
        <a:srgbClr val="6C7472"/>
      </a:accent1>
      <a:accent2>
        <a:srgbClr val="333399"/>
      </a:accent2>
      <a:accent3>
        <a:srgbClr val="FFFFFF"/>
      </a:accent3>
      <a:accent4>
        <a:srgbClr val="363636"/>
      </a:accent4>
      <a:accent5>
        <a:srgbClr val="BABCBC"/>
      </a:accent5>
      <a:accent6>
        <a:srgbClr val="2D2D8A"/>
      </a:accent6>
      <a:hlink>
        <a:srgbClr val="009999"/>
      </a:hlink>
      <a:folHlink>
        <a:srgbClr val="99CC00"/>
      </a:folHlink>
    </a:clrScheme>
    <a:fontScheme name="Title &amp; Bullets - 2 Column">
      <a:majorFont>
        <a:latin typeface="Gill Sans Light"/>
        <a:ea typeface=""/>
        <a:cs typeface="ヒラギノ角ゴ ProN W3"/>
      </a:majorFont>
      <a:minorFont>
        <a:latin typeface="Gill Sans Light"/>
        <a:ea typeface=""/>
        <a:cs typeface="ヒラギノ角ゴ ProN W3"/>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6C7472"/>
        </a:solidFill>
        <a:ln>
          <a:noFill/>
        </a:ln>
        <a:effectLst/>
        <a:extLst>
          <a:ext uri="{91240B29-F687-4F45-9708-019B960494DF}">
            <a14:hiddenLine xmlns:a14="http://schemas.microsoft.com/office/drawing/2010/main" w="127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en-US" sz="4200" b="0" i="0" u="none" strike="noStrike" cap="none" normalizeH="0" baseline="0" smtClean="0">
            <a:ln>
              <a:noFill/>
            </a:ln>
            <a:solidFill>
              <a:srgbClr val="414141"/>
            </a:solidFill>
            <a:effectLst/>
            <a:latin typeface="Gill Sans Light" charset="0"/>
            <a:cs typeface="ヒラギノ角ゴ ProN W3" charset="0"/>
            <a:sym typeface="Gill Sans Light" charset="0"/>
          </a:defRPr>
        </a:defPPr>
      </a:lstStyle>
    </a:spDef>
    <a:lnDef>
      <a:spPr bwMode="auto">
        <a:xfrm>
          <a:off x="0" y="0"/>
          <a:ext cx="1" cy="1"/>
        </a:xfrm>
        <a:custGeom>
          <a:avLst/>
          <a:gdLst/>
          <a:ahLst/>
          <a:cxnLst/>
          <a:rect l="0" t="0" r="0" b="0"/>
          <a:pathLst/>
        </a:custGeom>
        <a:solidFill>
          <a:srgbClr val="6C7472"/>
        </a:solidFill>
        <a:ln>
          <a:noFill/>
        </a:ln>
        <a:effectLst/>
        <a:extLst>
          <a:ext uri="{91240B29-F687-4F45-9708-019B960494DF}">
            <a14:hiddenLine xmlns:a14="http://schemas.microsoft.com/office/drawing/2010/main" w="127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en-US" sz="4200" b="0" i="0" u="none" strike="noStrike" cap="none" normalizeH="0" baseline="0" smtClean="0">
            <a:ln>
              <a:noFill/>
            </a:ln>
            <a:solidFill>
              <a:srgbClr val="414141"/>
            </a:solidFill>
            <a:effectLst/>
            <a:latin typeface="Gill Sans Light" charset="0"/>
            <a:cs typeface="ヒラギノ角ゴ ProN W3" charset="0"/>
            <a:sym typeface="Gill Sans Light" charset="0"/>
          </a:defRPr>
        </a:defPPr>
      </a:lstStyle>
    </a:lnDef>
  </a:objectDefaults>
  <a:extraClrSchemeLst>
    <a:extraClrScheme>
      <a:clrScheme name="Title &amp; Bullets - 2 Colum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Title &amp; Bullets - Left">
  <a:themeElements>
    <a:clrScheme name="">
      <a:dk1>
        <a:srgbClr val="414141"/>
      </a:dk1>
      <a:lt1>
        <a:srgbClr val="FFFFFF"/>
      </a:lt1>
      <a:dk2>
        <a:srgbClr val="000000"/>
      </a:dk2>
      <a:lt2>
        <a:srgbClr val="808080"/>
      </a:lt2>
      <a:accent1>
        <a:srgbClr val="6C7472"/>
      </a:accent1>
      <a:accent2>
        <a:srgbClr val="333399"/>
      </a:accent2>
      <a:accent3>
        <a:srgbClr val="FFFFFF"/>
      </a:accent3>
      <a:accent4>
        <a:srgbClr val="363636"/>
      </a:accent4>
      <a:accent5>
        <a:srgbClr val="BABCBC"/>
      </a:accent5>
      <a:accent6>
        <a:srgbClr val="2D2D8A"/>
      </a:accent6>
      <a:hlink>
        <a:srgbClr val="009999"/>
      </a:hlink>
      <a:folHlink>
        <a:srgbClr val="99CC00"/>
      </a:folHlink>
    </a:clrScheme>
    <a:fontScheme name="Title &amp; Bullets - Left">
      <a:majorFont>
        <a:latin typeface="Gill Sans Light"/>
        <a:ea typeface=""/>
        <a:cs typeface="ヒラギノ角ゴ ProN W3"/>
      </a:majorFont>
      <a:minorFont>
        <a:latin typeface="Gill Sans Light"/>
        <a:ea typeface=""/>
        <a:cs typeface="ヒラギノ角ゴ ProN W3"/>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6C7472"/>
        </a:solidFill>
        <a:ln>
          <a:noFill/>
        </a:ln>
        <a:effectLst/>
        <a:extLst>
          <a:ext uri="{91240B29-F687-4F45-9708-019B960494DF}">
            <a14:hiddenLine xmlns:a14="http://schemas.microsoft.com/office/drawing/2010/main" w="127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en-US" sz="4200" b="0" i="0" u="none" strike="noStrike" cap="none" normalizeH="0" baseline="0" smtClean="0">
            <a:ln>
              <a:noFill/>
            </a:ln>
            <a:solidFill>
              <a:srgbClr val="414141"/>
            </a:solidFill>
            <a:effectLst/>
            <a:latin typeface="Gill Sans Light" charset="0"/>
            <a:cs typeface="ヒラギノ角ゴ ProN W3" charset="0"/>
            <a:sym typeface="Gill Sans Light" charset="0"/>
          </a:defRPr>
        </a:defPPr>
      </a:lstStyle>
    </a:spDef>
    <a:lnDef>
      <a:spPr bwMode="auto">
        <a:xfrm>
          <a:off x="0" y="0"/>
          <a:ext cx="1" cy="1"/>
        </a:xfrm>
        <a:custGeom>
          <a:avLst/>
          <a:gdLst/>
          <a:ahLst/>
          <a:cxnLst/>
          <a:rect l="0" t="0" r="0" b="0"/>
          <a:pathLst/>
        </a:custGeom>
        <a:solidFill>
          <a:srgbClr val="6C7472"/>
        </a:solidFill>
        <a:ln>
          <a:noFill/>
        </a:ln>
        <a:effectLst/>
        <a:extLst>
          <a:ext uri="{91240B29-F687-4F45-9708-019B960494DF}">
            <a14:hiddenLine xmlns:a14="http://schemas.microsoft.com/office/drawing/2010/main" w="127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en-US" sz="4200" b="0" i="0" u="none" strike="noStrike" cap="none" normalizeH="0" baseline="0" smtClean="0">
            <a:ln>
              <a:noFill/>
            </a:ln>
            <a:solidFill>
              <a:srgbClr val="414141"/>
            </a:solidFill>
            <a:effectLst/>
            <a:latin typeface="Gill Sans Light" charset="0"/>
            <a:cs typeface="ヒラギノ角ゴ ProN W3" charset="0"/>
            <a:sym typeface="Gill Sans Light" charset="0"/>
          </a:defRPr>
        </a:defPPr>
      </a:lstStyle>
    </a:lnDef>
  </a:objectDefaults>
  <a:extraClrSchemeLst>
    <a:extraClrScheme>
      <a:clrScheme name="Title &amp; Bullets - Lef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Title, Bullets &amp; Photo">
  <a:themeElements>
    <a:clrScheme name="">
      <a:dk1>
        <a:srgbClr val="414141"/>
      </a:dk1>
      <a:lt1>
        <a:srgbClr val="FFFFFF"/>
      </a:lt1>
      <a:dk2>
        <a:srgbClr val="000000"/>
      </a:dk2>
      <a:lt2>
        <a:srgbClr val="808080"/>
      </a:lt2>
      <a:accent1>
        <a:srgbClr val="6C7472"/>
      </a:accent1>
      <a:accent2>
        <a:srgbClr val="333399"/>
      </a:accent2>
      <a:accent3>
        <a:srgbClr val="FFFFFF"/>
      </a:accent3>
      <a:accent4>
        <a:srgbClr val="363636"/>
      </a:accent4>
      <a:accent5>
        <a:srgbClr val="BABCBC"/>
      </a:accent5>
      <a:accent6>
        <a:srgbClr val="2D2D8A"/>
      </a:accent6>
      <a:hlink>
        <a:srgbClr val="009999"/>
      </a:hlink>
      <a:folHlink>
        <a:srgbClr val="99CC00"/>
      </a:folHlink>
    </a:clrScheme>
    <a:fontScheme name="Title, Bullets &amp; Photo">
      <a:majorFont>
        <a:latin typeface="Gill Sans Light"/>
        <a:ea typeface=""/>
        <a:cs typeface="ヒラギノ角ゴ ProN W3"/>
      </a:majorFont>
      <a:minorFont>
        <a:latin typeface="Gill Sans Light"/>
        <a:ea typeface=""/>
        <a:cs typeface="ヒラギノ角ゴ ProN W3"/>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6C7472"/>
        </a:solidFill>
        <a:ln>
          <a:noFill/>
        </a:ln>
        <a:effectLst/>
        <a:extLst>
          <a:ext uri="{91240B29-F687-4F45-9708-019B960494DF}">
            <a14:hiddenLine xmlns:a14="http://schemas.microsoft.com/office/drawing/2010/main" w="127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en-US" sz="4200" b="0" i="0" u="none" strike="noStrike" cap="none" normalizeH="0" baseline="0" smtClean="0">
            <a:ln>
              <a:noFill/>
            </a:ln>
            <a:solidFill>
              <a:srgbClr val="414141"/>
            </a:solidFill>
            <a:effectLst/>
            <a:latin typeface="Gill Sans Light" charset="0"/>
            <a:cs typeface="ヒラギノ角ゴ ProN W3" charset="0"/>
            <a:sym typeface="Gill Sans Light" charset="0"/>
          </a:defRPr>
        </a:defPPr>
      </a:lstStyle>
    </a:spDef>
    <a:lnDef>
      <a:spPr bwMode="auto">
        <a:xfrm>
          <a:off x="0" y="0"/>
          <a:ext cx="1" cy="1"/>
        </a:xfrm>
        <a:custGeom>
          <a:avLst/>
          <a:gdLst/>
          <a:ahLst/>
          <a:cxnLst/>
          <a:rect l="0" t="0" r="0" b="0"/>
          <a:pathLst/>
        </a:custGeom>
        <a:solidFill>
          <a:srgbClr val="6C7472"/>
        </a:solidFill>
        <a:ln>
          <a:noFill/>
        </a:ln>
        <a:effectLst/>
        <a:extLst>
          <a:ext uri="{91240B29-F687-4F45-9708-019B960494DF}">
            <a14:hiddenLine xmlns:a14="http://schemas.microsoft.com/office/drawing/2010/main" w="127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en-US" sz="4200" b="0" i="0" u="none" strike="noStrike" cap="none" normalizeH="0" baseline="0" smtClean="0">
            <a:ln>
              <a:noFill/>
            </a:ln>
            <a:solidFill>
              <a:srgbClr val="414141"/>
            </a:solidFill>
            <a:effectLst/>
            <a:latin typeface="Gill Sans Light" charset="0"/>
            <a:cs typeface="ヒラギノ角ゴ ProN W3" charset="0"/>
            <a:sym typeface="Gill Sans Light" charset="0"/>
          </a:defRPr>
        </a:defPPr>
      </a:lstStyle>
    </a:lnDef>
  </a:objectDefaults>
  <a:extraClrSchemeLst>
    <a:extraClrScheme>
      <a:clrScheme name="Title, Bullets &amp; Phot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679</TotalTime>
  <Pages>0</Pages>
  <Words>1461</Words>
  <Characters>0</Characters>
  <Application>Microsoft Macintosh PowerPoint</Application>
  <PresentationFormat>Custom</PresentationFormat>
  <Lines>0</Lines>
  <Paragraphs>120</Paragraphs>
  <Slides>28</Slides>
  <Notes>5</Notes>
  <HiddenSlides>0</HiddenSlides>
  <MMClips>0</MMClips>
  <ScaleCrop>false</ScaleCrop>
  <HeadingPairs>
    <vt:vector size="6" baseType="variant">
      <vt:variant>
        <vt:lpstr>Fonts Used</vt:lpstr>
      </vt:variant>
      <vt:variant>
        <vt:i4>3</vt:i4>
      </vt:variant>
      <vt:variant>
        <vt:lpstr>Theme</vt:lpstr>
      </vt:variant>
      <vt:variant>
        <vt:i4>14</vt:i4>
      </vt:variant>
      <vt:variant>
        <vt:lpstr>Slide Titles</vt:lpstr>
      </vt:variant>
      <vt:variant>
        <vt:i4>28</vt:i4>
      </vt:variant>
    </vt:vector>
  </HeadingPairs>
  <TitlesOfParts>
    <vt:vector size="45" baseType="lpstr">
      <vt:lpstr>Arial</vt:lpstr>
      <vt:lpstr>Calibri</vt:lpstr>
      <vt:lpstr>Gill Sans Light</vt:lpstr>
      <vt:lpstr>Title &amp; Subtitle</vt:lpstr>
      <vt:lpstr>Photo - Vertical</vt:lpstr>
      <vt:lpstr>Title - Center</vt:lpstr>
      <vt:lpstr>Photo - Horizontal</vt:lpstr>
      <vt:lpstr>Title &amp; Bullets</vt:lpstr>
      <vt:lpstr>Title &amp; Bullets - Right</vt:lpstr>
      <vt:lpstr>Title &amp; Bullets - 2 Column</vt:lpstr>
      <vt:lpstr>Title &amp; Bullets - Left</vt:lpstr>
      <vt:lpstr>Title, Bullets &amp; Photo</vt:lpstr>
      <vt:lpstr>Bullets</vt:lpstr>
      <vt:lpstr>Blank</vt:lpstr>
      <vt:lpstr>Blank - Plain</vt:lpstr>
      <vt:lpstr>Title - Top</vt:lpstr>
      <vt:lpstr>Title - Top - Medallion</vt:lpstr>
      <vt:lpstr>Laws and Ethics  CS-4440 - Introduction to Computer Security</vt:lpstr>
      <vt:lpstr>I love teaching this course, but I am always a bit concerned</vt:lpstr>
      <vt:lpstr>PowerPoint Presentation</vt:lpstr>
      <vt:lpstr>PowerPoint Presentation</vt:lpstr>
      <vt:lpstr>PowerPoint Presentation</vt:lpstr>
      <vt:lpstr>I am not a lawyer, but</vt:lpstr>
      <vt:lpstr>Contracts and Policies</vt:lpstr>
      <vt:lpstr>Tip</vt:lpstr>
      <vt:lpstr>I love teaching this course, but I am always a bit concerned</vt:lpstr>
      <vt:lpstr>Computer Ethics</vt:lpstr>
      <vt:lpstr>Ethics != Law</vt:lpstr>
      <vt:lpstr>Existing Ethics Standards</vt:lpstr>
      <vt:lpstr>IRB and the Belmont report </vt:lpstr>
      <vt:lpstr>Professional Ethical Codes</vt:lpstr>
      <vt:lpstr>PowerPoint Presentation</vt:lpstr>
      <vt:lpstr>Case Study: Botnets</vt:lpstr>
      <vt:lpstr>Case Study: Botnets</vt:lpstr>
      <vt:lpstr>Case Study: Honeypots</vt:lpstr>
      <vt:lpstr>Case Study: Honeypots</vt:lpstr>
      <vt:lpstr>Case Study: Hack back</vt:lpstr>
      <vt:lpstr>Case Study: Reverse Engineering, Vulnerability Disclosure?</vt:lpstr>
      <vt:lpstr>PowerPoint Presentation</vt:lpstr>
      <vt:lpstr>PowerPoint Presentation</vt:lpstr>
      <vt:lpstr>Case Study: Reverse Engineering, Vulnerability Disclosure?</vt:lpstr>
      <vt:lpstr>Wireless Eavesdropping</vt:lpstr>
      <vt:lpstr>In this Course</vt:lpstr>
      <vt:lpstr>To Learn More</vt:lpstr>
      <vt:lpstr>Prepare for Next Week:  Secure Communications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CS-4440 Introduction to Computer Security</dc:title>
  <dc:subject/>
  <dc:creator>jun</dc:creator>
  <cp:keywords/>
  <dc:description/>
  <cp:lastModifiedBy>Jun Xu</cp:lastModifiedBy>
  <cp:revision>123</cp:revision>
  <dcterms:modified xsi:type="dcterms:W3CDTF">2022-01-14T00:40:11Z</dcterms:modified>
</cp:coreProperties>
</file>